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Fatherland, thy name so dear, 
Our souls repeat while strangers here ; 
And oh, how oft we sigh for thee, 
Dear Fatherland beyond the sea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Fatherland, . . . dear Fatherland, . . . 
We long to press . . . thy golden strand, . . . 
And hail the bright . . . and shining band, . . . 
In thy sweet vales, . . . dear Fatherland !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bove the stars, above the skies, 
Thy towering hills in beauty rise ; 
Where sunny fields with verdure glow, 
And fadeless flowers in beauty gr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Jesus reigns, our Saviour King, 
And one by one His own will bring, 
Thy songs to join, thy bliss to share, 
O Fatherland, O Zion fair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 tears shall dim, no pain destroy 
The light of peace, the smile of joy ; 
No more we'll clasp the parting hand 
Within the gates, our Fatherla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2026-07-30T13:53:57Z</dcterms:created>
  <dcterms:modified xsi:type="dcterms:W3CDTF">2026-07-30T13:53:57Z</dcterms:modified>
  <dc:title>Hymn : 1175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