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5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will man the life-boat ? who the storm will brave ?
Many souls are drifting helpless on the wave ; 
See their hands uplifted, hear their bitter cry :  
Save us ere we perish, save us ere we di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will man the life-boat ? who will launch away ? 
Who will help to rescue dying souls to-day ? 
Who will man the life-boat ? who will breast the wave ? 
All its dangers braving, precious souls to save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ee ! amid the breakers yonder vessel tossed !
Onward to the rescue : haste, or all is lost !
Waves that dash around us cannot overwhelm,
While our faithful Pilot standeth at the helm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Darker yet, and darker grows the fearful night :  
Sound the trump of mercy, flash the signal light !
Bear the joyful message o'er the raging wave,  
Christ, the heavenly Pilot, comes the lost to sav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2026-06-17T18:06:10Z</dcterms:created>
  <dcterms:modified xsi:type="dcterms:W3CDTF">2026-06-17T18:06:10Z</dcterms:modified>
  <dc:title>Hymn : 782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