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ீண்மாயைகளைப் பற்றிக்கொள்ளுகிறவர்களை நான் வெறுத்து, கர்த்தரையே நம்பிய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 கிருபையிலே களிகூர்ந்து மகிழுவேன்; நீர் என் உபத்திரவத்தைப் பார்த்து, என் ஆத்தும வியாகுலங்களை அறிந்திருக்கிற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த்துருவின் கையில் என்னை ஒப்புக்கொடாமல், என் பாதங்களை விசாலத்திலே நிறுத்தின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க்கு இரங்கும் கர்த்தாவே, நான் நெருக்கப்படுகிறேன்; துக்கத்தினால் என் கண்ணும் என் ஆத்துமாவும் என் வயிறுங்கூடக் கருகிப்போய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க்கு இரங்கும் கர்த்தாவே, நான் நெருக்கப்படுகிறேன்; துக்கத்தினால் என் கண்ணும் என் ஆத்துமாவும் என் வயிறுங்கூடக் கருகிப்போ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பிராணன் சஞ்சலத்தினாலும், என் வருஷங்கள் தவிப்பினாலும் கழிந்துபோயிற்று; என் அக்கிரமத்தினாலே என் பெலன் குறைந்து, என் எலும்புகள் உலர்ந்துபோ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பிராணன் சஞ்சலத்தினாலும், என் வருஷங்கள் தவிப்பினாலும் கழிந்துபோயிற்று; என் அக்கிரமத்தினாலே என் பெலன் குறைந்து, என் எலும்புகள் உலர்ந்துபோ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த்துருக்களாகிய யாவர் நிமித்தமும், நான் என் அயலாருக்கு நிந்தையும், எனக்கு அறிமுகமானவர்களுக்கு அருக்களிப்புமானேன்; வீதியிலே என்னைக் கண்டவர்கள் எனக்கு விலகி ஓடிப்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த்துருக்களாகிய யாவர் நிமித்தமும், நான் என் அயலாருக்கு நிந்தையும், எனக்கு அறிமுகமானவர்களுக்கு அருக்களிப்புமானேன்; வீதியிலே என்னைக் கண்டவர்கள் எனக்கு விலகி ஓடிப்போ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ெத்தவனைப்போல எல்லாராலும் முழுவதும் மறக்கப்பட்டேன்; உடைந்தபாத்திரத்தைப் போலான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்மை நம்பியிருக்கிறேன்; நான் ஒருக்காலும் வெட்கமடையாதபடி செய்யும்; உமது நீதியினிமித்தம் என்னை விடுவி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ேகர் சொல்லும் அவதூறைக் கேட்டேன்; எனக்கு விரோதமாக அவர்கள் ஏகமாய் ஆலோசனைபண்ணுகிறதினால் திகில் என்னைச் சூழ்ந்துகொண்டது; என் பிராணனை வாங்கத்தேடு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ேகர் சொல்லும் அவதூறைக் கேட்டேன்; எனக்கு விரோதமாக அவர்கள் ஏகமாய் ஆலோசனைபண்ணுகிறதினால் திகில் என்னைச் சூழ்ந்துகொண்டது; என் பிராணனை வாங்கத்தேடு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ோ, கர்த்தாவே, உம்மை நம்பியிருக்கிறேன்; நீரே என் தேவன் என்று சொன்ன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காலங்கள் உமது கரத்திலிருக்கிறது; என் சத்துருக்களின் கைக்கும் என்னைத் துன்பப்படுத்துகிறவர்களின் கைக்கும் என்னைத் தப்புவிய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காலங்கள் உமது கரத்திலிருக்கிறது; என் சத்துருக்களின் கைக்கும் என்னைத் துன்பப்படுத்துகிறவர்களின் கைக்கும் என்னைத் தப்புவிய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ர் உமது முகத்தை உமது ஊழியக்காரன்மேல் பிரகாசிக்கப்பண்ணி, உமது கிருபையினாலே என்னை இரட்சிய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உம்மை நோக்கிக்கூப்பிட்டேன்; நான் வெட்கப்பட்டுப்போகாதபடி செய்யும்; துன்மார்க்கர் வெட்கப்பட்டுப் பாதாளத்தில் மவுனமாயிருக்கட்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உம்மை நோக்கிக்கூப்பிட்டேன்; நான் வெட்கப்பட்டுப்போகாதபடி செய்யும்; துன்மார்க்கர் வெட்கப்பட்டுப் பாதாளத்தில் மவுனமாயிருக்கட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ுக்கு விரோதமாய்ப் பெருமையோடும் இகழ்ச்சியோடும் கடினமாய்ப் பேசுகிற பொய் உதடுகள் கட்டப்பட்டுப்போவத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க்குப் பயந்தவர்களுக்கும், மனுபுத்திரருக்கு முன்பாக உம்மை நம்புகிறவர்களுக்கும், நீர் உண்டுபண்ணிவைத்திருக்கிற உம்முடைய நன்மை எவ்வளவு பெரிதாயிருக்கிறது!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்மை நம்பியிருக்கிறேன்; நான் ஒருக்காலும் வெட்கமடையாதபடி செய்யும்; உமது நீதியினிமித்தம் என்னை விடுவிய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க்குப் பயந்தவர்களுக்கும், மனுபுத்திரருக்கு முன்பாக உம்மை நம்புகிறவர்களுக்கும், நீர் உண்டுபண்ணிவைத்திருக்கிற உம்முடைய நன்மை எவ்வளவு பெரிதாயிருக்கிறது!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னுஷருடைய அகங்காரத்துக்கு அவர்களை உமது சமுகத்தின் மறைவிலே மறைத்து, நாவுகளின் சண்டைக்கு அவர்களை விலக்கி, உமது கூடாரத்திலே ஒளித்துவைத்துக் காப்பாற்றுகிறீ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னுஷருடைய அகங்காரத்துக்கு அவர்களை உமது சமுகத்தின் மறைவிலே மறைத்து, நாவுகளின் சண்டைக்கு அவர்களை விலக்கி, உமது கூடாரத்திலே ஒளித்துவைத்துக் காப்பாற்றுகிறீ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அரணான நகரத்தில் எனக்குத் தமது கிருபையை அதிசயமாய் விளங்கப்பண்ணினபடியால், அவருக்கு ஸ்தோத்திர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அரணான நகரத்தில் எனக்குத் தமது கிருபையை அதிசயமாய் விளங்கப்பண்ணினபடியால், அவருக்கு ஸ்தோத்திர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்முடைய கண்களுக்கு முன்பாக இராதபடிக்கு வெட்டுண்டேன் என்று நான் என் மனக்கலக்கத்திலே சொன்னேன்; ஆனாலும் நான் உம்மைநோக்கிக் கூப்பிட்டபோது, என் விண்ணப்பங்களின் சத்தத்தைக் கேட்டீ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்முடைய கண்களுக்கு முன்பாக இராதபடிக்கு வெட்டுண்டேன் என்று நான் என் மனக்கலக்கத்திலே சொன்னேன்; ஆனாலும் நான் உம்மைநோக்கிக் கூப்பிட்டபோது, என் விண்ணப்பங்களின் சத்தத்தைக் கேட்டீ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பரிசுத்தவான்களே, நீங்களெல்லாரும் அவரில் அன்புகூருங்கள்; உண்மையானவனைக் கர்த்தர் தற்காத்து, இடும்புசெய்கிறவனுக்குப் பூரணமாய்ப் பதிலளிப்ப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பரிசுத்தவான்களே, நீங்களெல்லாரும் அவரில் அன்புகூருங்கள்; உண்மையானவனைக் கர்த்தர் தற்காத்து, இடும்புசெய்கிறவனுக்குப் பூரணமாய்ப் பதிலளிப்ப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ுக்குக் காத்திருக்கிறவர்களே, நீங்களெல்லாரும் திடமனதாயிருங்கள், அவர் உங்கள் இருதயத்தை ஸ்திரப்படுத்துவ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செவியை எனக்குச் சாய்த்து, சீக்கிரமாய் என்னைத் தப்புவியும்; நீர் எனக்குப் பலத்த துருகமும் எனக்கு அடைக்கலமான அரணுமாயிர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ுக்குக் காத்திருக்கிறவர்களே, நீங்களெல்லாரும் திடமனதாயிருங்கள், அவர் உங்கள் இருதயத்தை ஸ்திரப்படுத்துவ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செவியை எனக்குச் சாய்த்து, சீக்கிரமாய் என்னைத் தப்புவியும்; நீர் எனக்குப் பலத்த துருகமும் எனக்கு அடைக்கலமான அரணுமாயிர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கன்மலையும் என் கோட்டையும் நீரே; உமது நாமத்தினிமித்தம் எனக்கு வழிகாட்டி, என்னை நடத்தியருள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கன்மலையும் என் கோட்டையும் நீரே; உமது நாமத்தினிமித்தம் எனக்கு வழிகாட்டி, என்னை நடத்தியருள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எனக்கு மறைவாய் வைத்த வலைக்கு என்னை நீங்கலாக்கிவிடும்; தேவரீரே எனக்கு அரண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து கையில் என் ஆவியை ஒப்புவிக்கிறேன்; சத்தியபரனாகிய கர்த்தாவே, நீர் என்னை மீட்டுக்கொண்ட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જૂઠ્ઠા દેવોની પૂજા કરનારને હું ધિક્કારું છું, હું ફકત યહોવામાં ભરોસો કરું છુ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યહોવા, હું તમારી દયાથી આનંદથી હરખાઇશ તમે મારું સઘળું દુ:ખ જોયું છે, મારા આત્માની વ્યથા નિહાળ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મે મને શત્રુઓના હાથમાં સોંપ્યો નથી, તમે મારા પગ વિશાળ જગા પર સ્થિર કર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હે યહોવા; હું સંકટમાં છુ, હિંમત હારી ગયો છું, મારા પર દયા કરો; શોકથી મારું શરીર, આંખ, મારો પ્રા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્ષીણ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મારા જીવનનો અંત આવે છે. ઉદાસીમાં મારા વષોર્ નિસાસામાં પસાર થાય છે. મારા પાપોએ મારી શકિત હણી લી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 અને મારાઁ હાડકાઁ બરડ થઇ રહ્યા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મારા બધા દુશ્મનો મને મહેણાં મારે છે, અને મારા પડોશીઓ મારી હાંસી ઉડાવે છે. મારા સબંધીઓને મારો ભ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ાગે છે; તેથી તેઓ મને અવગણે છે. જેઓ મને જુએ છે તેઓ તેમના મુખ ફેરવી લ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મૃત્યુ પામેલ મનુષ્યની જેમ હું વિસરાઇ ગયો છું; હું ફેંકી દીધેલાં અને ફુટી ગયેલાં વાસણ જેવો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ે યહોવા, હું તમારી ઉપર આધાર રાખું છું મને નિરાશ ન કરશો. મારી સાથે હમેંશા સારા રહેજો અને મને કૃપ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મેં ઘણાં લોકોને મારી બદનક્ષી કરતાં સાંભળ્યા છે. તેઓ ભેગા થઇને મારી વિરુદ્ધ મને મારી નાખવા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ોજના અને કાવતરાં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પરંતુ હે યહોવા, હું તમારો વિશ્વાસ કરૂં છું મેં કહ્યું, “ફકત તમે જ મારા દેવ છ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મારા જીવનની બધીજ બીનાઓ તમારા હાથમાં છે. મારા પર દયા કરો અને મને દુશ્મનોથી અને જેઓ મારો પીછો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્યાં છે તેમનાથી બચા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મારા સેવક ઉપર તમારા મુખનો પ્રકાશ ફરીથી પાડો. અને મારા પર તમારી કૃપા દર્શાવી મારો બચાવ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હે યહોવા, હું નિરાશ થઇશ નહિં; કારણકે મેં તમને પ્રાર્થના કરી છે. દુષ્ટજનોને લજ્જિત કરી અને ચૂપચા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ને કબરોમાં સુવડાવી દ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જૂઠા હોઠ મૂંગા થાઓ; તેઓ ડંફાસ મારે છે અને સજ્જનોની વિરુદ્ધ દ્વેષભાવ રાખીને ખરાબ વાતો ક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જે ઉદારતા તમારા ભકતોને ખાતર તમે રાખી મૂકી છે, તે તમે તમારા ભરોસો પર રાખનાર માટે ખૂબ દાખવ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તા રહે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મારો ભય રાખનારા માટે તમારો આશીર્વાદ મહા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મે તમારી સંમુખ તેઓને સંતાડી રાખશો, અને તેમનું કાવતરાબાજો વિરુદ્ધ રક્ષણ કરશો. તમે તમારા મંડપ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ે સુરક્ષિત રાખશો અને તેમને અનિષ્ટ જીભોથી બચાવ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યહોવાને ધન્ય છે! કારણ તેણે મારા પર અસીમ પ્રેમ વરસાવ્યો છે. જ્યારે દુશ્મનોએ નગરને ઘેરી લીધું હત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રે તેમણે મારા પર અદભૂત દયા દેખાડ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અધીરતાથી મેં કહીં દીધું હતું કે, યહોવાએ મને તરછોડી દીધો છે, વિચાર કર્યા વિના હું એવું બોલ્યો હ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તાં મારી અરજ તમે સાંભળ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હે યહોવાના સર્વ ભકતો, તમે તેમનાં પર પ્રેમ રાખો; વિશ્વાસુઓની તેઓ રક્ષા કરે છે, અને અભિમાની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િક્ષા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તમારામાંના બધાં, જેઓ યહોવાની મદદની રાહ જુએ છે. ભલે તમારા હૃદય નિર્ભય અને હિંમતવાન બને, અને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હે યહોવા, મને સંભળો, ઉતાવળથી મારી મદદે આવો! મારા ખડક બનો. મારી સુરક્ષાની જગા બનો. મારો કિલ્લો બ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હુ ભલે બળવાન બન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મને બચા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દેવ મારા ખડક અને કિલ્લો છો, તેથી તમારા નામને માટે મને દોરવણી આપો અને મને માર્ગદર્શન આપો. અન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 ચલા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મારા શત્રુઓએ પાથરેલી ગુપ્ત જાળમાંથી મને બચાવો. કારણ તમે મારો આશ્રય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હું, મારો આત્મા તમારા હાથમાં સોંપુ છું; હે સત્યના દેવ યહોવા, તમે મારો ઉદ્ધાર કર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2026-06-03T09:36:39Z</dcterms:created>
  <dcterms:modified xsi:type="dcterms:W3CDTF">2026-06-03T09:36:39Z</dcterms:modified>
  <dc:title>சங்கீதம்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