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ver lose the golden rule, keep it still in view; 
Do to others as you would they should do to you. 
Kindly, gently, in their burden bear a part, 
Meekly chiding with a loving heart. 
Never lose the golden rule, keep it still in view ;  
Do to others as you would they should do to you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elp the feeble ones along, cheer the faint and weak ; 
To the sorrow-laden heart words of comfort speak.
Freely, freely, from the bounty of your store, 
Cheerful givers, help the humbler poor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Love the Lord, the first command, with 
thy soul and mind; [one combined. 
Love thy neighbour as thyself, both in 
Justly, justly, with each other strive to live,
Ever ready, willing to forgiv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2026-07-09T08:59:56Z</dcterms:created>
  <dcterms:modified xsi:type="dcterms:W3CDTF">2026-07-09T08:59:56Z</dcterms:modified>
  <dc:title>Hymn : 1133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