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நீ அறியாதிருந்த ஜாதியை வரவழைப்பாய்; உன்னை அறியாதிருந்த ஜாதி உன் தேவனாகிய கர்த்தரின் நிமித்தமும், இஸ்ரவேலுடைய பரிசுத்தரின் நிமித்தமும் உன்னிடத்திற்கு ஓடிவரும்; அவர் உன்னை மேன்மைபடுத்தி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க் கண்டடையத்தக்க சமயத்தில் அவரைத் தேடுங்கள்; அவர் சமீபமாயிருக்கையில் அவரை நோக்கிக் கூப்பிட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ன் தன் வழியையும், அக்கிரமக்காரன் தன் நினைவுகளையும்விட்டு, கர்த்தரிடத்தில் திரும்பக்கடவன்; அவர் அவன்மேல் மனதுருகுவார்; நம்முடைய தேவனிடத்திற்கே திரும்பக்கடவன்; அவர் மன்னிக்கிறதற்குத் தயை பெருத்திருக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ன் தன் வழியையும், அக்கிரமக்காரன் தன் நினைவுகளையும்விட்டு, கர்த்தரிடத்தில் திரும்பக்கடவன்; அவர் அவன்மேல் மனதுருகுவார்; நம்முடைய தேவனிடத்திற்கே திரும்பக்கடவன்; அவர் மன்னிக்கிறதற்குத் தயை பெருத்த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நினைவுகள் உங்கள் நினைவுகள் அல்ல; உங்கள் வழிகள் என் வழிகளும் அல்லவென்று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ைப்பார்க்கிலும் வானங்கள் எப்படி உயர்ந்திருக்கிறதோ, அப்படியே உங்கள் வழிகளைப்பார்க்கிலும் என் வழிகளும், உங்கள் நினைவுகளைப்பார்க்கிலும் என் நினைவுகளும் உயர்ந்த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ைப்பார்க்கிலும் வானங்கள் எப்படி உயர்ந்திருக்கிறதோ, அப்படியே உங்கள் வழிகளைப்பார்க்கிலும் என் வழிகளும், உங்கள் நினைவுகளைப்பார்க்கிலும் என் நினைவுகளும் உயர்ந்த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ாரியும் உறைந்த மழையும் வானத்திலிருந்து இறங்கி, அவ்விடத்துக்குத் திரும்பாமல் பூமியை நனைத்து, அதில் முளை கிளம்பி விளையும்படிச்செய்து, விதைக்கிறவனுக்கு விதையையும், புசிக்கிறவனுக்கு ஆகாரத்தையும் கொடுக்கிறது எப்படியோ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ாரியும் உறைந்த மழையும் வானத்திலிருந்து இறங்கி, அவ்விடத்துக்குத் திரும்பாமல் பூமியை நனைத்து, அதில் முளை கிளம்பி விளையும்படிச்செய்து, விதைக்கிறவனுக்கு விதையையும், புசிக்கிறவனுக்கு ஆகாரத்தையும் கொடுக்கிறது எப்படியோ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என் வாயிலிருந்து புறப்படும் வசனமும் இருக்கும், அது வெறுமையாய் என்னிடத்திற்குத் திரும்பாமல், அது நான் விரும்புகிறதைச்செய்து, நான் அதை அனுப்பின காரியமாகும்படி வாய்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, தாகமாயிருக்கிறவர்களே, நீங்கள் எல்லாரும் தண்ணீர்களண்டைக்கு வாருங்கள்; பணமில்லாதவர்களே, நீங்கள் வந்து, வாங்கிச் சாப்பிடுங்கள்; நீங்கள் வந்து, பணமுமின்றி விலையுமின்றித் திராட்சரசமும் பாலும்கொள்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என் வாயிலிருந்து புறப்படும் வசனமும் இருக்கும், அது வெறுமையாய் என்னிடத்திற்குத் திரும்பாமல், அது நான் விரும்புகிறதைச்செய்து, நான் அதை அனுப்பின காரியமாகும்படி வாய்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மகிழ்ச்சியாய்ப் புறப்பட்டு, சமாதானமாய்க் கொண்டுபோகப்படுவீர்கள், பர்வதங்களும் மலைகளும் உங்களுக்கு முன்பாகக் கெம்பீரமாய் முழங்கி, வெளியின் மரங்களெல்லாம் கைகொட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மகிழ்ச்சியாய்ப் புறப்பட்டு, சமாதானமாய்க் கொண்டுபோகப்படுவீர்கள், பர்வதங்களும் மலைகளும் உங்களுக்கு முன்பாகக் கெம்பீரமாய் முழங்கி, வெளியின் மரங்களெல்லாம் கைகொட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்செடிக்குப் பதிலாகத் தேவதாரு விருட்சம் முளைக்கும், காஞ்சொறிக்குப் பதிலாக மிருதுச்செடி எழும்பும்; அது கர்த்தருக்குக் கீர்த்தியாகவும், நிர்மூலமாகாத நித்திய அடையாளமாகவும் இ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்செடிக்குப் பதிலாகத் தேவதாரு விருட்சம் முளைக்கும், காஞ்சொறிக்குப் பதிலாக மிருதுச்செடி எழும்பும்; அது கர்த்தருக்குக் கீர்த்தியாகவும், நிர்மூலமாகாத நித்திய அடையாளமாகவும் இ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, தாகமாயிருக்கிறவர்களே, நீங்கள் எல்லாரும் தண்ணீர்களண்டைக்கு வாருங்கள்; பணமில்லாதவர்களே, நீங்கள் வந்து, வாங்கிச் சாப்பிடுங்கள்; நீங்கள் வந்து, பணமுமின்றி விலையுமின்றித் திராட்சரசமும் பாலும்கொள்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ப்பமல்லாததற்காகப் பணத்தையும், திருப்திசெய்யாத பொருளுக்காக உங்கள் பிரயாசத்தையும் செலவழிப்பானேன்? நீங்கள் எனக்குக் கவனமாய்ச் செவிகொடுத்து நலமானதைச் சாப்பிடுங்கள்; அப்பொழுது உங்கள் ஆத்துமா கொழுப்பான பதார்த்தத்தினால் மகிழ்ச்சியா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ப்பமல்லாததற்காகப் பணத்தையும், திருப்திசெய்யாத பொருளுக்காக உங்கள் பிரயாசத்தையும் செலவழிப்பானேன்? நீங்கள் எனக்குக் கவனமாய்ச் செவிகொடுத்து நலமானதைச் சாப்பிடுங்கள்; அப்பொழுது உங்கள் ஆத்துமா கொழுப்பான பதார்த்தத்தினால் மகிழ்ச்சியா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் செவியைச் சாய்த்து, என்னிடத்தில் வாருங்கள்: கேளுங்கள், அப்பொழுது உங்கள் ஆத்துமா பிழைக்கும்; தாவீதுக்கு அருளின நிச்சயமான கிருபைகளை உங்களுக்கு நித்திய உடன்படிக்கையாக ஏற்படுத்த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் செவியைச் சாய்த்து, என்னிடத்தில் வாருங்கள்: கேளுங்கள், அப்பொழுது உங்கள் ஆத்துமா பிழைக்கும்; தாவீதுக்கு அருளின நிச்சயமான கிருபைகளை உங்களுக்கு நித்திய உடன்படிக்கையாக ஏற்படுத்த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அவரை ஜனக்கூட்டங்களுக்குச் சாட்சியாகவும், ஜனங்களுக்குத் தலைவராகவும் அதிபதியாகவும் ஏற்படுத்த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நீ அறியாதிருந்த ஜாதியை வரவழைப்பாய்; உன்னை அறியாதிருந்த ஜாதி உன் தேவனாகிய கர்த்தரின் நிமித்தமும், இஸ்ரவேலுடைய பரிசுத்தரின் நிமித்தமும் உன்னிடத்திற்கு ஓடிவரும்; அவர் உன்னை மேன்மைபடுத்தியிரு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વિત્ર યહોવાએ તમારું સન્માન કર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 મળે એમ છે ત્યાં સુધીમાં તેને શોધી કાઢો, તે નજીક છે ત્યાં સુધીમાં તેને બોલા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દુષ્ટ માણસો પોતાના દુષ્ટ આચરણોનો ત્યાગ કરે; અને પાપીઓ પોતાના પાપી વિચારો છોડી દે; તેઓ યહોવા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ા ફરે; તે તેમના પર દયા કરશે; આપણા દેવને ચરણે પાછા વળો; તે પૂરી માફી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 કહે છે, “મારા વિચારો એ તમારા વિચારો નથી અને તમારા રસ્તા એ મારા રસ્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કારણ કે જેમ પૃથ્વીથી આકાશ ઊંચું છે, તેમ મારા માગોર્ તમારા માગોર્થી અને મારા વિચારો તમારા વિચારો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ંચ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જેમ વરસાદ અને બરફ આકાશમાંથી આવે છે, અને ધરતીને જળથી સીંચ્યા વગર પાછા વળતા નથી; તેથી જ ધર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ૂલેફાલે છે અને વાવવા માટે બીજ અને ખાવા માટે અનાજ આપ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જ રીતે મારા વચનો મારા મુખમાંથી નીકળે છે અને હંમેશ ફળ આપે છે. મારી ઇચ્છા પ્રમાણે તે કાર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 કે, “અરે, શું કોઇ તરસ્યા છે? તમારી પાસે પૈસા ન હોય તો પણ આવો અને પીઓ! આવો, વગર પૈ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ું કર્યા વગર અને મેં સોંપેલું કાર્ય સિદ્ધ કર્યા વિના એ પાછો ફરત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તમે બાબિલમાંથી આનંદપૂર્વક નીકળી પડશો અને સુરક્ષિત રીતે તમને દોરી લઇ જવામાં આવશે. તમારી આગ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્વતો અને ડુંગરો આનંદના પોકારો કરીને અને જંગલના વૃક્ષો તાળીઓ પાડીને તમને આવકા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એક વખતે જ્યાં કાંટા-ઝાંખરા હતા, ત્યાં દેવદાર અને મેંદી ઊગી નીકળશે. આ પરાક્રમને કારણે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નો મહિમા અમર થશે. તે શાશ્વત સ્મારકરૂપ પરાક્રમ અને ક્યારેય ન ભૂંસાય તેવી નિશાની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ાજ લઇ જાઓ અને ખાઓ, અને દૂધ અને દ્રાક્ષારસ વિના મૂલ્યે લઇ જ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ે ખવાય એવું નથી તેની પાછળ શા માટે પૈસા ખચોર્ છો? જેનાથી તૃપ્તિ થતી નથી તેની પાછળ તમારી મજૂરી 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ખચીર્ નાખો છો? મારું કહ્યું ધ્યાનથી સાંભળો, અને ઉત્તમ ખોરાક ખા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મારી પાસે આવો, હું કહુ છું તે સાંભળો. મારું સાંભળશો તો જીવન પામશો. હું તમારી સાથે કાયમનો કર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. મેં દાઉદને જે ઉપકારો કરવાનું વચન આપ્યું હતું તે તમારા ઉપર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ેં તેને લોકોની આગળ મારો સાક્ષી બનાવ્યો હતો. તેને મેં પ્રજાઓનો નેતા અને શાસક બનાવ્યો હત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મે પણ અજાણી પ્રજાઓ પર અધિકાર ચલાવશો. અને તે પ્રજાઓ તમારી પાસે દોડી આવશે. કારણ કે ઇસ્રાએલના પર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2026-09-07T05:15:09Z</dcterms:created>
  <dcterms:modified xsi:type="dcterms:W3CDTF">2026-09-07T05:15:09Z</dcterms:modified>
  <dc:title>યશાયા : 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