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அந்த ஸ்திரீயைப் பார்த்து: நீ உன் வீட்டுக்குப் போ, உன் காரியத்தைக்குறித்து உத்தரவு கொடுப்ப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அந்தத் தெக்கோவாவூர் ஸ்திரீ ராஜாவைப் பார்த்து: ராஜாவாகிய என் ஆண்டவனே, ராஜாவின்மேலும் அவர் சிங்காசனத்தின்மேலும் குற்றமில்லாதபடிக்கு, அந்தப் பழி என்மேலும் என் தகப்பன் வீட்டின்மேலும் சுமரக்கடவது என்ற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அந்தத் தெக்கோவாவூர் ஸ்திரீ ராஜாவைப் பார்த்து: ராஜாவாகிய என் ஆண்டவனே, ராஜாவின்மேலும் அவர் சிங்காசனத்தின்மேலும் குற்றமில்லாதபடிக்கு, அந்தப் பழி என்மேலும் என் தகப்பன் வீட்டின்மேலும் சுமரக்கடவது என்ற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உனக்கு விரோதமாப் பேசுகிறவனை என்னிடத்தில் கொண்டுவா; அப்பொழுது அவன் இனி உன்னைத் தொடராதிருப்பா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உனக்கு விரோதமாப் பேசுகிறவனை என்னிடத்தில் கொண்டுவா; அப்பொழுது அவன் இனி உன்னைத் தொடராதிருப்பா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அவள்: இரத்தப்பழிவாங்குகிறவர்கள் அழிம்புசெய்து, என் குமாரனை அதம்பண்ணப் பெருகிப்போகாதபடிக்கு, ராஜாவானவர் தம்முடைய தேவனாகிய கர்த்தரை நினைப்பாராக என்றாள். அதற்கு ராஜா: உன் குமாரனுடைய மயிரில் ஒன்றாவது தரையில் விழுவதில்லை என்று கர்த்தரின் ஜீவனைக்கொண்டு சொல்லுகிற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அவள்: இரத்தப்பழிவாங்குகிறவர்கள் அழிம்புசெய்து, என் குமாரனை அதம்பண்ணப் பெருகிப்போகாதபடிக்கு, ராஜாவானவர் தம்முடைய தேவனாகிய கர்த்தரை நினைப்பாராக என்றாள். அதற்கு ராஜா: உன் குமாரனுடைய மயிரில் ஒன்றாவது தரையில் விழுவதில்லை என்று கர்த்தரின் ஜீவனைக்கொண்டு சொல்லுகிற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ின் இருதயம் அப்சலோமின்மேல் இன்னும் தாங்கலாயிருக்கிறதைச் செரூயாவின் குமாரன் யோவாப் க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அவள்: இரத்தப்பழிவாங்குகிறவர்கள் அழிம்புசெய்து, என் குமாரனை அதம்பண்ணப் பெருகிப்போகாதபடிக்கு, ராஜாவானவர் தம்முடைய தேவனாகிய கர்த்தரை நினைப்பாராக என்றாள். அதற்கு ராஜா: உன் குமாரனுடைய மயிரில் ஒன்றாவது தரையில் விழுவதில்லை என்று கர்த்தரின் ஜீவனைக்கொண்டு சொல்லுகிற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ந்த ஸ்திரீ: ராஜாவாகிய என் ஆண்டவனோடே உமது அடியாள் ஒரு வார்த்தைசொல்ல உத்தரவாகவேண்டும் என்றாள். அவன்: சொல்லு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ந்த ஸ்திரீ: ராஜாவாகிய என் ஆண்டவனோடே உமது அடியாள் ஒரு வார்த்தைசொல்ல உத்தரவாகவேண்டும் என்றாள். அவன்: சொல்லு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ந்த ஸ்திரீ: பின்னை ஏன் தேவனுடைய ஜனத்திற்கு விரோதமாய் இப்படிப்பட்ட நினைவை நீர் கொண்டிருக்கிறீர், துரத்துண்ட தம்முடையவனை ராஜா திரும்ப அழைக்காததினாலே, ராஜா இப்பொழுது சொன்ன வார்த்தையினால் குற்றமுள்ளவரைப்போல் இ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ந்த ஸ்திரீ: பின்னை ஏன் தேவனுடைய ஜனத்திற்கு விரோதமாய் இப்படிப்பட்ட நினைவை நீர் கொண்டிருக்கிறீர், துரத்துண்ட தம்முடையவனை ராஜா திரும்ப அழைக்காததினாலே, ராஜா இப்பொழுது சொன்ன வார்த்தையினால் குற்றமுள்ளவரைப்போல் இருக்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மரிப்பது நிச்சயம், திரும்பச்சேர்க்கக் கூடாதபடிக்கு, தரையிலே சுவறுகிற தண்ணீரைப்போல் இருக்கிறோம்; தேவன் ஜீவனை எடுத்துக்கொள்ளாமல், துரத்துண்டவன் முற்றிலும் தம்மைவிட்டு விலக்கப்படாதிருக்கும் நினைவுகளை நினை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மரிப்பது நிச்சயம், திரும்பச்சேர்க்கக் கூடாதபடிக்கு, தரையிலே சுவறுகிற தண்ணீரைப்போல் இருக்கிறோம்; தேவன் ஜீவனை எடுத்துக்கொள்ளாமல், துரத்துண்டவன் முற்றிலும் தம்மைவிட்டு விலக்கப்படாதிருக்கும் நினைவுகளை நினை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நான் என் ஆண்டவனாகிய ராஜாவோடே இந்த வார்த்தையைப் பேசவந்த முகாந்தரம் என்னவென்றால்: ஜனங்கள் எனக்குப் பயமுண்டாக்கினதினால், நான் ராஜாவோடே பேசவந்தேன்; ஒருவேளை ராஜா தமது அடியாளுடைய வார்த்தையின்படி செய்வாரென்று உமது அடியாளாகிய நான் நினைத்ததினாலும் வந்தேனே ஒழிய வேற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நான் என் ஆண்டவனாகிய ராஜாவோடே இந்த வார்த்தையைப் பேசவந்த முகாந்தரம் என்னவென்றால்: ஜனங்கள் எனக்குப் பயமுண்டாக்கினதினால், நான் ராஜாவோடே பேசவந்தேன்; ஒருவேளை ராஜா தமது அடியாளுடைய வார்த்தையின்படி செய்வாரென்று உமது அடியாளாகிய நான் நினைத்ததினாலும் வந்தேனே ஒழிய வேற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யும் என் குமாரரையும் ஏகமாய் தேவனுடைய சுதந்தரத்திற்குப் புறம்பாக்கி, அழிக்க நினைக்கிற மனுஷனுடைய கைக்குத் தமது அடியாளை நீங்கலாக்கிவிடும்படிக்கு ராஜா கேட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ெக்கோவாவிலிருக்கிற புத்தியுள்ள ஒரு ஸ்திரீயை அழைத்து: நீ இழவுகொண்டாடுகிறவளைப்போல, துக்கவஸ்திரங்களை உடுத்திக்கொண்டு, எண்ணெய் பூசிக்கொள்ளாமல், இறந்துபோனவனுக்காக நெடுநாள் துக்கிக்கிற ஸ்திரீயைப்போலக் காண்ப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யும் என் குமாரரையும் ஏகமாய் தேவனுடைய சுதந்தரத்திற்குப் புறம்பாக்கி, அழிக்க நினைக்கிற மனுஷனுடைய கைக்குத் தமது அடியாளை நீங்கலாக்கிவிடும்படிக்கு ராஜா கேட்ப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ாகிய என் ஆண்டவனுடைய வார்த்தை எனக்கு ஆறுதலாயிருக்குமென்று உமது அடியாளாகிய நான் எண்ணினேன்; நன்மையையும் தீமையையும் கேட்கும்படி, ராஜாவாகிய என் ஆண்டவன் தேவனுடைய தூதனைப்ப்போல இருக்கிறார்; இதற்காக உம்முடைய தேவனாகிய கர்த்தர் உம்மோடேகூட இருக்கிறார்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ாகிய என் ஆண்டவனுடைய வார்த்தை எனக்கு ஆறுதலாயிருக்குமென்று உமது அடியாளாகிய நான் எண்ணினேன்; நன்மையையும் தீமையையும் கேட்கும்படி, ராஜாவாகிய என் ஆண்டவன் தேவனுடைய தூதனைப்ப்போல இருக்கிறார்; இதற்காக உம்முடைய தேவனாகிய கர்த்தர் உம்மோடேகூட இருக்கிறார் என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ாகிய என் ஆண்டவனுடைய வார்த்தை எனக்கு ஆறுதலாயிருக்குமென்று உமது அடியாளாகிய நான் எண்ணினேன்; நன்மையையும் தீமையையும் கேட்கும்படி, ராஜாவாகிய என் ஆண்டவன் தேவனுடைய தூதனைப்ப்போல இருக்கிறார்; இதற்காக உம்முடைய தேவனாகிய கர்த்தர் உம்மோடேகூட இருக்கிறார் என்ற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அந்த ஸ்திரீக்குப் பிரதியுத்தரமாக: நான் உன்னிடத்தில் கேட்கும் காரியத்தை நீ எனக்கு மறைக்கவேண்டாம் என்றான். அதற்கு அந்த ஸ்திரீ, ராஜாவாகிய என் ஆண்டவர் சொல்வாராக என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அந்த ஸ்திரீக்குப் பிரதியுத்தரமாக: நான் உன்னிடத்தில் கேட்கும் காரியத்தை நீ எனக்கு மறைக்கவேண்டாம் என்றான். அதற்கு அந்த ஸ்திரீ, ராஜாவாகிய என் ஆண்டவர் சொல்வாராக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இந்தக் காரியத்தை உபமானமாய்ப் பேசுகிறதற்கு உமது அடியானாகிய யோவாப் அதற்குக் காரணமாயிருந்தான்; ஆனாலும் தேசத்தில் நடக்கிறதையெல்லாம் அறிய, என் ஆண்டவனுடைய ஞானம் தேவதூதனுடைய ஞானத்தைப்போல் இருக்கிறது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ெக்கோவாவிலிருக்கிற புத்தியுள்ள ஒரு ஸ்திரீயை அழைத்து: நீ இழவுகொண்டாடுகிறவளைப்போல, துக்கவஸ்திரங்களை உடுத்திக்கொண்டு, எண்ணெய் பூசிக்கொள்ளாமல், இறந்துபோனவனுக்காக நெடுநாள் துக்கிக்கிற ஸ்திரீயைப்போலக் காண்பி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இந்தக் காரியத்தை உபமானமாய்ப் பேசுகிறதற்கு உமது அடியானாகிய யோவாப் அதற்குக் காரணமாயிருந்தான்; ஆனாலும் தேசத்தில் நடக்கிறதையெல்லாம் அறிய, என் ஆண்டவனுடைய ஞானம் தேவதூதனுடைய ஞானத்தைப்போல் இருக்கிறது என்ற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யோவாபைப்பார்த்து: இதோ, இந்தக் காரியத்தைச் செய்கிறேன், நீ போய் அப்சலோம் என்னும் பிள்ளையாண்டானைத் திரும்ப அழைத்துக்கொண்டுவா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யோவாபைப்பார்த்து: இதோ, இந்தக் காரியத்தைச் செய்கிறேன், நீ போய் அப்சலோம் என்னும் பிள்ளையாண்டானைத் திரும்ப அழைத்துக்கொண்டுவா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வாப் தரையிலேமுகங்குப்புற விழுந்துவணங்கி, ராஜாவை வாழ்த்தி: ராஜா தமது அடியானுடைய வார்த்தையின்படி செய்ததினால், என் ஆண்டவனாகிய ராஜாவின் கண்ணில் எனக்குத் தயை கிடைத்தது என்று இன்று உமது அடியானுக்குத் தெரியவந்தது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வாப் தரையிலேமுகங்குப்புற விழுந்துவணங்கி, ராஜாவை வாழ்த்தி: ராஜா தமது அடியானுடைய வார்த்தையின்படி செய்ததினால், என் ஆண்டவனாகிய ராஜாவின் கண்ணில் எனக்குத் தயை கிடைத்தது என்று இன்று உமது அடியானுக்குத் தெரியவந்தது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வாப் தரையிலேமுகங்குப்புற விழுந்துவணங்கி, ராஜாவை வாழ்த்தி: ராஜா தமது அடியானுடைய வார்த்தையின்படி செய்ததினால், என் ஆண்டவனாகிய ராஜாவின் கண்ணில் எனக்குத் தயை கிடைத்தது என்று இன்று உமது அடியானுக்குத் தெரியவந்தது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யோவாப் எழுந்து, கேசூருக்குப் போய், அப்சலோமை எருசலேமுக்கு அழைத்துக்கொண்டுவ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 அவன் என் முகத்தைப்பார்க்கவேண்டியதில்லை; தன் வீட்டுக்குத் திரும்பிப்போகட்டும் என்றான், அப்படியே அப்சலோம் ராஜாவின் முகத்தைப் பார்க்காமல் தன் வீட்டுக்குத் திரும்பிப்போ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 அவன் என் முகத்தைப்பார்க்கவேண்டியதில்லை; தன் வீட்டுக்குத் திரும்பிப்போகட்டும் என்றான், அப்படியே அப்சலோம் ராஜாவின் முகத்தைப் பார்க்காமல் தன் வீட்டுக்குத் திரும்பிப்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னைவருக்குள்ளும் அப்சலோமைப்போல் சவுந்தரியமுள்ளவனும் மெச்சிக்கொள்ளப்பட்டவனும் இல்லை, உள்ளங்கால் தொடங்கி உச்சந்தலைமட்டும் அவனில் ஒரு பழுதும் இல்லாத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ினிடத்தில் போய், அவரை நோக்கி: இன்ன இன்ன பிரகாரமாகச் சொல் என்று அவள் சொல்லவேண்டிய வார்த்தைகளை யோவாப் அவள் வாயிலே போட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னைவருக்குள்ளும் அப்சலோமைப்போல் சவுந்தரியமுள்ளவனும் மெச்சிக்கொள்ளப்பட்டவனும் இல்லை, உள்ளங்கால் தொடங்கி உச்சந்தலைமட்டும் அவனில் ஒரு பழுதும் இல்லாத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ன் தலைமயிர் தனக்குப்பாரமாயிருப்பதினால் வருஷாந்தரம் சிரைத்துக்கொள்ளுவான்; சிரைக்கும்போது, அவன் தலைமயிர் ராஜாவுடைய நிறையின்படி இருநூறு சேக்கல் நிறையாயிரு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ன் தலைமயிர் தனக்குப்பாரமாயிருப்பதினால் வருஷாந்தரம் சிரைத்துக்கொள்ளுவான்; சிரைக்கும்போது, அவன் தலைமயிர் ராஜாவுடைய நிறையின்படி இருநூறு சேக்கல் நிறையாயிருக்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சலோமுக்கு மூன்று குமாரரும், தாமார் என்னும் பேர்கொண்ட ஒரு குமாரத்தியும் பிறந்திருந்தார்கள்; இவள் ரூபவதியான பெண்ணாயிருந்தா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, ராஜாவின் முகத்தைக்காணாமலே இரண்டு வருஷம் எருசலேமிலே குடிய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கையால் அப்சலோம் யோவாபை ராஜாவினிடத்தில் அனுப்பும்படி அழைப்பித்தான், அவனோ அவனிடத்திற்கு வரமாட்டேன் என்றான்; இரண்டாம்விசையும் அவன் அழைத்தனுப்பினான்; அவன் வரமாட்டேன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கையால் அப்சலோம் யோவாபை ராஜாவினிடத்தில் அனுப்பும்படி அழைப்பித்தான், அவனோ அவனிடத்திற்கு வரமாட்டேன் என்றான்; இரண்டாம்விசையும் அவன் அழைத்தனுப்பினான்; அவன் வரமாட்டேன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ன் தன் வேலைக்காரரைப் பார்த்து: இதோ என் நிலத்திற்கு அருகே யோவாபின் நிலம் இருக்கிறது; அதிலே அவனுக்கு வாற்கோதுமை விளைந்திருக்கிறது; நீங்கள் போய் அதைத் தீக்கொளுத்திப்போடுங்கள் என்றான்; அப்படியே அப்சலோமின் வேலைக்காரர் அந்த நிலத்தை தீக்கொளுத்திப்போட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ன் தன் வேலைக்காரரைப் பார்த்து: இதோ என் நிலத்திற்கு அருகே யோவாபின் நிலம் இருக்கிறது; அதிலே அவனுக்கு வாற்கோதுமை விளைந்திருக்கிறது; நீங்கள் போய் அதைத் தீக்கொளுத்திப்போடுங்கள் என்றான்; அப்படியே அப்சலோமின் வேலைக்காரர் அந்த நிலத்தை தீக்கொளுத்திப்போ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யோவாப் எழுந்திருந்து, அப்சலோமிடத்தில் வீட்டிற்குள்போய், என்னுடைய நிலத்தையும் உம்முடைய வேலைக்காரர் தீக்கொளுத்திப்போட்டது என்ன என்று அவனைக் கே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தெக்கோவா ஊராளான அந்த ஸ்திரீ ராஜாவோடே பேசப்போய், தரையிலே முகங்குப்புற விழுந்துவணங்கி, ராஜாவே, இரட்சியும் என்றா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சலோம் யோவாபைப் பார்த்து: இதோ, நான் ஏன் கேசூரிலிருந்து வந்தேன்; நான் அங்கே இருந்துவிட்டால் நலம் என்று ராஜாவுக்குச் சொல்லும்படி உம்மை ராஜாவினிடத்தில் அனுப்புவதற்காக உம்மை இங்கே வரும்படி அழைப்பித்தேன், இப்போதும் நான் ராஜாவின்முகத்தைப் பார்க்கட்டும்; என்மேல் குற்றமிருந்தால் அவர் என்னைக் கொன்றுபோடட்டும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சலோம் யோவாபைப் பார்த்து: இதோ, நான் ஏன் கேசூரிலிருந்து வந்தேன்; நான் அங்கே இருந்துவிட்டால் நலம் என்று ராஜாவுக்குச் சொல்லும்படி உம்மை ராஜாவினிடத்தில் அனுப்புவதற்காக உம்மை இங்கே வரும்படி அழைப்பித்தேன், இப்போதும் நான் ராஜாவின்முகத்தைப் பார்க்கட்டும்; என்மேல் குற்றமிருந்தால் அவர் என்னைக் கொன்றுபோடட்டும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சலோம் யோவாபைப் பார்த்து: இதோ, நான் ஏன் கேசூரிலிருந்து வந்தேன்; நான் அங்கே இருந்துவிட்டால் நலம் என்று ராஜாவுக்குச் சொல்லும்படி உம்மை ராஜாவினிடத்தில் அனுப்புவதற்காக உம்மை இங்கே வரும்படி அழைப்பித்தேன், இப்போதும் நான் ராஜாவின்முகத்தைப் பார்க்கட்டும்; என்மேல் குற்றமிருந்தால் அவர் என்னைக் கொன்றுபோடட்டும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ோவாப் ராஜாவினிடத்தில் போய், அதை அவனுக்கு அறிவித்தபோது, அப்சலோமை அழைப்பித்தான், அவன் ராஜாவினிடத்தில் வந்து, ராஜாவுக்கு முன்பாகத் தரையிலே முகங்குப்புற விழுந்துவணங்கினான், அப்பொழுது ராஜா அப்சலோமை முத்தமிட்ட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ோவாப் ராஜாவினிடத்தில் போய், அதை அவனுக்கு அறிவித்தபோது, அப்சலோமை அழைப்பித்தான், அவன் ராஜாவினிடத்தில் வந்து, ராஜாவுக்கு முன்பாகத் தரையிலே முகங்குப்புற விழுந்துவணங்கினான், அப்பொழுது ராஜா அப்சலோமை முத்தமி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அவளைப் பார்த்து உனக்கு என்ன வேண்டும் என்றதற்கு, அவள்: நான் விதவையானவள், என் புருஷன் சென்றுபோ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அடியாளுக்கு இரண்டு குமாரர் இருந்தார்கள்; அவர்கள் இருவரும் வெளியிலே சண்டைபண்ணி, அவர்களை விலக்க ஒருவரும் இல்லாதபடியினால், ஒருவன் மற்றவனை அடித்துக் கொன்றுபோ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அடியாளுக்கு இரண்டு குமாரர் இருந்தார்கள்; அவர்கள் இருவரும் வெளியிலே சண்டைபண்ணி, அவர்களை விலக்க ஒருவரும் இல்லாதபடியினால், ஒருவன் மற்றவனை அடித்துக் கொன்றுபோ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కాబట్టి నా యింటివారందరును నీ దాసినైన నామీదికి లేచితన సహోదరుని చంపినవాని అప్పగించుము; తన సహోదర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ణము తీసినందుకై మేము వానిని చంపి హక్కు దారుని నాశనము చేతుమనుచున్నారు. ఈలాగున వారు నా పెనిమిట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ూమిమీద పేరైనను శేషమైనను లేకుండ మిగిలిన నిప్పురవను ఆర్పివేయబోవు చున్నారని రాజు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రాజునీవు నీ యింటికి పొమ్ము, నిన్నుగురించి ఆజ్ఞ ఇత్తునని ఆమె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ందుకు తెకోవ ఊరి స్త్రీనా యేలినవాడా రాజా, దోషము నామీదను నాతండ్రి ఇంటివారి మీదను నిలుచునుగా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నకును రాజు సింహా సనమునకును దోషము తగులకుండునుగాక అని రాజు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రాజుఎవడైనను దీనినిగూర్చి నిన్నేమైన అనినయెడల వానిని నాయొద్దకు తోడుకొనిరమ్ము; వాడికను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ట్టక యుండునని ఆమె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ప్పుడు ఆమెరాజవైన నీవు నీ దేవుడైన యెహోవాను స్మరించి హత్యకు ప్రతిహత్య చేయువారు నా కుమార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శింపజేయకుండ ఇకను నాశనము చేయుట మాన్పించుమని మనవిచేయగా రాజుయెహోవా జీవము తోడు నీ కుమారుని త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రాజు అబ్షాలోముమీద ప్రాణము పెట్టుకొని... యున్నాడని2 సెరూయా కుమారుడైన యోవాబు గ్రహ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ండ్రుకలలో ఒకటైనను నేల రాలకుండ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ప్పుడు ఆ స్త్రీనా యేలినవాడవగు నీతో ఇంకొక మాటచెప్పుకొనుట నీ దాసినగు నాకు దయచేసి సెలవిమ్మ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విచేయగా రాజుచెప్ప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ందుకు ఆ స్త్రీదేవుని జనులైనవారికి విరోధముగా నీ వెందుకు దీనిని తలపెట్టియున్నావు? రాజు ఆ మాట సె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చ్చుటచేత తాను వెళ్లగొట్టిన తనవాని రానియ్యక తానే దోషియగుచున్న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మనమందరమును చనిపోదుము గదా, నేలను ఒలికినమీదట మరల ఎత్తలేని నీటివలె ఉన్నాము; దేవుడు ప్రాణముతీయ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ోలివేయబడిన వాడు తనకు దూరస్థుడు కాకయుండుటకు సాధనములు కల్పించుచున్న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జనులు నన్ను భయపెట్టిరి గనుక నేను దీనిని గూర్చి నా యేలినవాడవగు నీతో మాటలాడ వచ్చితిని. కాబట్ట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రాలనగు నేనురాజు తన దాసినగు నా మనవి చొప్పున చేయు నేమ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రాజు నా మనవి అంగీకరించి దేవుని స్వాస్థ్యము అనుభవింపకుండ నన్నును నా కుమారునిని నాశనము చేయదలచ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​తెకోవనుండి యుక్తిగల యొక స్త్రీని పిలువ నంపించిఏడ్చుచున్న దానవైనట్టు నటించి దుఃఖవస్త్రమ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ని చేతిలోనుండి తన దాసినగు నన్ను విడిపించునేమో అనుకొంట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మరియు నీ దేవుడైన యెహోవా నీకు తోడై యున్నాడు గనుక నా యేలినవాడవును రాజవునగు నీవు దేవ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ూతవంటివాడవై మంచి చెడ్డలన్నియు విచారింప చాలియున్నావు; కాబట్టి నీ దాసినగు నేను నా యేలినవాడగు రాజ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చ్చిన మాట సమాధానకర మగునని అనుకొంటి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రాజునేను నిన్ను అడుగు సంగతి నీ వెంతమాత్రమును మరుగు చేయవద్దని ఆ స్త్రీతో అనగా ఆమెనా యేలినవాడవ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సెలవిమ్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ంతట రాజుయోవాబు నీకు బోధించెనా అని ఆమె నడిగినందుకు ఆమె యిట్లనెనునా యేలినవాడవైన రాజా,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ణముతోడు, చెప్పినదానిని తప్పక గ్రహించుటకు నా యేలిన వాడవును రాజవునగు నీవంటివాడొకడును లేడు;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ేవకుడగు యోవాబు నాకు బోధించి యీ మాటలన్నిటిని నీ దాసినగు నాకు నేర్ప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సంగతిని రాజుతో మరుగు మాటలతో మనవి చేయుటకు నీ సేవకుడగు యోవాబు ఏర్పాటు చేసెను. ఈ లోకమందు సమస్త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ధరించుకొని తైలము పూసికొనక బహు కాలము దుఃఖపడిన దానివలె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రుగుటయందు నా యేలినవాడవగు నీవు దేవ దూతల జ్ఞానమువంటి జ్ఞానము గలవాడ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రాజు యోవాబుతో ఈలాగున సెలవిచ్చెను. ఆలకించుము, నీవు మనవి చేసినదానిని నేను ఒప్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న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తరువాత¸°వనుడగు అబ్షాలోమును రప్పింపుమని అతడు సెలవియ్యగా యోవాబు సాష్టాంగ నమస్కారము చేసి రాజ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తుతించిరాజవగు నీవు నీ దాసుడనైన నా మనవి అంగీకరించినందున నా యేలిన వాడవగు నీవలన నేను అనుగ్రహ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ొందితినని నాకు తెలిసెనని చెప్పి లేచి గెషూరునకు 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అబ్షాలోమును యెరూషలేమునకు తోడుకొన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అయితే రాజు అతడు నా దర్శనము చేయక తన ఇంటికి పోవలెనని ఉత్తరవు చేయగా అబ్షాలోము రాజదర్శనము చేయక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ంటిక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ఇశ్రాయేలీయులందరిలో అబ్షాలోమంత సౌందర్యము గలవాడు ఒకడును లేడు; అరికాలు మొదలుకొని తలవరకు ఏ లోప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ీవు రాజునొద్దకు వచ్చి యీ ప్రకారము మనవి చేయవలెనని దానికి బోధ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యందు లేక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తన తల వెండ్రుకలు భారముగా నున్నందున ఏటేట అతడు వాటిని కత్తిరించుచు వచ్చెను; కత్తిరించునప్పుడెల్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టి యెత్తు రాజు తూనికనుబట్టి రెండువందల తులముల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అబ్షాలోమునకు ముగ్గురు కుమారులును తామారు అనునొక కుమార్తెయు పుట్టిరి; ఆమె బహు సౌందర్యవత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బ్షాలోము రెండు నిండు సంవత్సరములు యెరూషలే ములోనుండియు రాజదర్శనము చేయక య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యోవాబును రాజునొద్దకు పంపించుటకై అబ్షాలోము అతనిని పిలువనంపినప్పుడు యోవాబు రానొల్లక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వమారు అతని పిలువ నంపినప్పుడు అతడు రానొల్లక పో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అబ్షాలోము తన పనివారిని పిలిచియోవాబు పొలము నా పొలముదగ్గర నున్నది గదా, దానిలో యవల చేలు ఉన్నవ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ీరు పోయి వాటిని తగులబెట్టుడని వారితో చెప్పెను. అబ్షాలోము పనివారు ఆ చేలు తగుల బెట్ట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యావాబు చూచి లేచి అబ్షాలోము ఇంటికి వచ్చినీ పనివారు నా చేలు తగులబెట్టిరేమని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కాగా తెకోవ ఊరి స్త్రీ రాజునొద్దకువచ్చి సాగిలపడి సమస్కారము చేసిరాజా రక్షించు మ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అబ్షాలోము యోవాబుతో ఇట్లనెనుగెషూరునుండి నేను వచ్చిన ఫలమేమి? నేనచ్చటనే యుండుట మేలని నీద్వార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తో చెప్పుకొనుటకై రాజునొద్దకు నిన్ను పంపవలెనని నేను నిన్ను పిలిచితిని; రాజదర్శనము నేను చేయవల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యందు దోషము కనబడినయెడల రాజు నాకు మరణశిక్ష విధింప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అంతట యోవాబు రాజునొద్దకు వచ్చి ఆ సమాచారము తెలుపగా, రాజు అబ్షాలోమును పిలువనంపించెను.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నొద్దకు వచ్చి రాజసన్నిధిని సాష్టాంగ నమస్కారము చేయగా రాజు అబ్షాలోమును ముద్దుపెట్ట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రాజునీకేమి కష్టము వచ్చెనని అడిగెను. అందుకు ఆమెనేను నిజముగా విధవరాలను, నా పెనిమిటి చనిపోయ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నీ దాసినైన నాకు ఇద్దరు కుమారులు ఉండిరి, వారు పొలములో పెనుగు లాడుచుండగా విడిపించు వాడెవడ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కపోయినందున వారిలో నొకడు రెండవవాని కొట్టి 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2026-06-03T15:15:41Z</dcterms:created>
  <dcterms:modified xsi:type="dcterms:W3CDTF">2026-06-03T15:15:41Z</dcterms:modified>
  <dc:title>2 சாமுவேல்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