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presProps" Target="presProps.xml"/>
  <Relationship Id="rId45" Type="http://schemas.openxmlformats.org/officeDocument/2006/relationships/viewProps" Target="viewProps.xml"/>
  <Relationship Id="rId46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உங்கள் சாந்தகுணம் எல்லா மனுஷருக்கும் தெரிந்திருப்பதாக. கர்த்தர் சமீபமாயிருக்கிறார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நீங்கள் ஒன்றுக்குங் கவலைப்படாமல், எல்லாவற்றையுங்குறித்து உங்கள் விண்ணப்பங்களை ஸ்தோத்திரத்தோடே கூடிய ஜெபத்தினாலும் வேண்டுதலினாலும் தேவனுக்குத் தெரியப்படுத்துங்கள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நீங்கள் ஒன்றுக்குங் கவலைப்படாமல், எல்லாவற்றையுங்குறித்து உங்கள் விண்ணப்பங்களை ஸ்தோத்திரத்தோடே கூடிய ஜெபத்தினாலும் வேண்டுதலினாலும் தேவனுக்குத் தெரியப்படுத்துங்கள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ப்பொழுது, எல்லாப் புத்திக்கும்மேலான தேவசமாதானம் உங்கள் இருதயங்களையும் உங்கள் சிந்தைகளையும் கிறிஸ்து இயேசுவுக்குள்ளாகக் காத்துக்கொள்ளும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ப்பொழுது, எல்லாப் புத்திக்கும்மேலான தேவசமாதானம் உங்கள் இருதயங்களையும் உங்கள் சிந்தைகளையும் கிறிஸ்து இயேசுவுக்குள்ளாகக் காத்துக்கொள்ளும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கடைசியாக, சகோதரரே, உண்மையுள்ளவைகளெவைகளோ, ஒழுக்கமுள்ளவைகளெவைகளோ, நீதியுள்ளவைகளெவைகளோ, கற்புள்ளவைகளெவைகளோ, அன்புள்ளவைகளெவைகளோ, நற்கீர்த்தியுள்ளவைகளெவைகளோ, புண்ணியம் எதுவோ, புகழ் எதுவோ அவைகளையே சிந்தித்துக்கொண்டிருங்கள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கடைசியாக, சகோதரரே, உண்மையுள்ளவைகளெவைகளோ, ஒழுக்கமுள்ளவைகளெவைகளோ, நீதியுள்ளவைகளெவைகளோ, கற்புள்ளவைகளெவைகளோ, அன்புள்ளவைகளெவைகளோ, நற்கீர்த்தியுள்ளவைகளெவைகளோ, புண்ணியம் எதுவோ, புகழ் எதுவோ அவைகளையே சிந்தித்துக்கொண்டிருங்கள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கடைசியாக, சகோதரரே, உண்மையுள்ளவைகளெவைகளோ, ஒழுக்கமுள்ளவைகளெவைகளோ, நீதியுள்ளவைகளெவைகளோ, கற்புள்ளவைகளெவைகளோ, அன்புள்ளவைகளெவைகளோ, நற்கீர்த்தியுள்ளவைகளெவைகளோ, புண்ணியம் எதுவோ, புகழ் எதுவோ அவைகளையே சிந்தித்துக்கொண்டிருங்கள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நீங்கள் என்னிடத்தில் கற்றும் அடைந்தும் கேட்டும் கண்டும் இருக்கிறவைகளெவைகளோ அவைகளையே செய்யுங்கள்; அப்பொழுது சமாதானத்தின் தேவன் உங்களோடிருப்பார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நீங்கள் என்னிடத்தில் கற்றும் அடைந்தும் கேட்டும் கண்டும் இருக்கிறவைகளெவைகளோ அவைகளையே செய்யுங்கள்; அப்பொழுது சமாதானத்தின் தேவன் உங்களோடிருப்பார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நமது கர்த்தராகிய இயேசுகிறிஸ்துவினுடைய கிருபை உங்களனைவரோடுங்கூட இருப்பதாக. ஆமென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என்னை விசாரிப்பதற்கு நீங்கள் இப்பொழுது மறுபடியும் மனமலர்ந்தபடியினாலே கர்த்தருக்குள் மிகவும் சந்தோஷப்பட்டேன்; இப்படிச் செய்ய எண்ணங்கொண்டிருந்தீர்கள், சமயம்மாத்திரம் உங்களுக்கு நேரிடவில்லை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என்னை விசாரிப்பதற்கு நீங்கள் இப்பொழுது மறுபடியும் மனமலர்ந்தபடியினாலே கர்த்தருக்குள் மிகவும் சந்தோஷப்பட்டேன்; இப்படிச் செய்ய எண்ணங்கொண்டிருந்தீர்கள், சமயம்மாத்திரம் உங்களுக்கு நேரிடவில்லை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என் குறைச்சலினால் நான் இப்படிச்சொல்லுகிறதில்லை; ஏனெனில் நான் எந்த நிலைமையிலிருந்தாலும் மனரம்மியமாயிருக்கக் கற்றுக்கொண்டேன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என் குறைச்சலினால் நான் இப்படிச்சொல்லுகிறதில்லை; ஏனெனில் நான் எந்த நிலைமையிலிருந்தாலும் மனரம்மியமாயிருக்கக் கற்றுக்கொண்டேன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தாழ்ந்திருக்கவும் எனக்குத் தெரியும், வாழ்ந்திருக்கவும் எனக்குத் தெரியும்; எவ்விடத்திலும் எல்லாவற்றிலும் திருப்தியாயிருக்கவும் பட்டினியாயிருக்கவும், பரிபூரணமடையவும் குறைவுபடவும் போதிக்கப்பட்டேன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தாழ்ந்திருக்கவும் எனக்குத் தெரியும், வாழ்ந்திருக்கவும் எனக்குத் தெரியும்; எவ்விடத்திலும் எல்லாவற்றிலும் திருப்தியாயிருக்கவும் பட்டினியாயிருக்கவும், பரிபூரணமடையவும் குறைவுபடவும் போதிக்கப்பட்டேன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என்னைப் பெலப்படுத்துகிற கிறிஸ்துவினாலே எல்லாவற்றையுஞ்செய்ய எனக்குப் பெலனுண்டு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ஆகிலும் நீங்கள் என் உபத்திரவத்தில் என்னோடே உடன்பட்டது நலமாயிருக்கிறது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மேலும், பிலிப்பியரே, சுவிசேஷத்தின் ஆரம்பத்திலே நான் மக்கெதோனியாவிலிருந்து புறப்பட்டபோது, கொடுக்கல் வாங்கல் காரியத்தில் நீங்கள்மாத்திரம் எனக்கு உடன்பட்டதேயல்லாமல், வேறொரு சபையும் உடன்படவில்லை என்று நீங்கள் அறிந்திருக்கிறீர்கள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மேலும், பிலிப்பியரே, சுவிசேஷத்தின் ஆரம்பத்திலே நான் மக்கெதோனியாவிலிருந்து புறப்பட்டபோது, கொடுக்கல் வாங்கல் காரியத்தில் நீங்கள்மாத்திரம் எனக்கு உடன்பட்டதேயல்லாமல், வேறொரு சபையும் உடன்படவில்லை என்று நீங்கள் அறிந்திருக்கிறீர்கள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ஆதலால், எனக்குப் பிரியமும் வாஞ்சையுமான சகோதரரே, எனக்குச் சந்தோஷமும் கிரீடமுமானவர்களே, பிரியமானவர்களே, இந்தப்படியே கர்த்தருக்குள் நிலைத்திருங்கள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நான் தெசலோனிக்கேயிலிருந்தபோதும், என் குறைச்சலை நீக்கும்படி நீங்கள் இரண்டொருதரம் அனுப்பினீர்கள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நான் தெசலோனிக்கேயிலிருந்தபோதும், என் குறைச்சலை நீக்கும்படி நீங்கள் இரண்டொருதரம் அனுப்பினீர்கள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உபகாரத்தை நான் நாடாமல், உங்கள் கணக்குக்குப் பலன் பெருகும்படியே நாடுகிறேன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எல்லாம் எனக்குக் கிடைத்தது, பரிபூரணமும் உண்டாயிருக்கிறது; உங்களால் அனுப்பப்பட்டவைகளைச் சுகந்தவாசனையும் தேவனுக்குப் பிரியமான சுகந்த பலியுமாக எப்பாப்பிரோதீத்துவின் கையில் வரப்பற்றிக்கொண்டபடியால் நான் திருப்தியடைந்திருக்கிறேன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எல்லாம் எனக்குக் கிடைத்தது, பரிபூரணமும் உண்டாயிருக்கிறது; உங்களால் அனுப்பப்பட்டவைகளைச் சுகந்தவாசனையும் தேவனுக்குப் பிரியமான சுகந்த பலியுமாக எப்பாப்பிரோதீத்துவின் கையில் வரப்பற்றிக்கொண்டபடியால் நான் திருப்தியடைந்திருக்கிறேன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எல்லாம் எனக்குக் கிடைத்தது, பரிபூரணமும் உண்டாயிருக்கிறது; உங்களால் அனுப்பப்பட்டவைகளைச் சுகந்தவாசனையும் தேவனுக்குப் பிரியமான சுகந்த பலியுமாக எப்பாப்பிரோதீத்துவின் கையில் வரப்பற்றிக்கொண்டபடியால் நான் திருப்தியடைந்திருக்கிறேன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என் தேவன் தம்முடைய ஐசுவரியத்தின்படி உங்கள் குறைவையெல்லாங் கிறிஸ்து இயேசுவுக்குள் மகிமையிலே நிறைவாக்குவார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என் தேவன் தம்முடைய ஐசுவரியத்தின்படி உங்கள் குறைவையெல்லாங் கிறிஸ்து இயேசுவுக்குள் மகிமையிலே நிறைவாக்குவார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நம்முடைய பிதாவாகிய தேவனானவருக்கு என்றென்றைக்கும் மகிமை உண்டாவதாக. ஆமென்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கிறிஸ்து இயேசுவுக்குள்ளான பரிசுத்தவான்கள் யாவருக்கும் வாழ்த்துதல் சொல்லுங்கள். என்னோடிருக்கிற சகோதரர்கள் உங்களுக்கு வாழ்த்துதல் சொல்லுகிறார்கள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ஆதலால், எனக்குப் பிரியமும் வாஞ்சையுமான சகோதரரே, எனக்குச் சந்தோஷமும் கிரீடமுமானவர்களே, பிரியமானவர்களே, இந்தப்படியே கர்த்தருக்குள் நிலைத்திருங்கள்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கிறிஸ்து இயேசுவுக்குள்ளான பரிசுத்தவான்கள் யாவருக்கும் வாழ்த்துதல் சொல்லுங்கள். என்னோடிருக்கிற சகோதரர்கள் உங்களுக்கு வாழ்த்துதல் சொல்லுகிறார்கள்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பரிசுத்தவான்கள் அனைவரும், விசேஷமாக இராயனுடைய அரமனையிலுள்ளவர்களும் உங்களுக்கு வாழ்த்துதல் சொல்லுகிறார்கள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கர்த்தருக்குள் ஒரே சிந்தையாயிருக்க எயோதியாளுக்கும் சிந்திகேயாளுக்கும் புத்திசொல்லுகிறேன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ன்றியும், என் உத்தம கூட்டாளியே, அவர்களுக்கு உதவியாயிருக்கும்படி உன்னையும் வேண்டிக்கொள்கிறேன்; அவர்கள் கிலேமெந்தோடும் மற்ற என் உடன்வேலையாட்களோடுங்கூடச் சுவிசேஷ விஷயத்தில் என்னோடேகூட மிகவும் பிரயாசப்பட்டார்கள், அவர்களுடைய நாமங்கள் ஜீவபுஸ்தகத்தில் இருக்கிறது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ன்றியும், என் உத்தம கூட்டாளியே, அவர்களுக்கு உதவியாயிருக்கும்படி உன்னையும் வேண்டிக்கொள்கிறேன்; அவர்கள் கிலேமெந்தோடும் மற்ற என் உடன்வேலையாட்களோடுங்கூடச் சுவிசேஷ விஷயத்தில் என்னோடேகூட மிகவும் பிரயாசப்பட்டார்கள், அவர்களுடைய நாமங்கள் ஜீவபுஸ்தகத்தில் இருக்கிறது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ன்றியும், என் உத்தம கூட்டாளியே, அவர்களுக்கு உதவியாயிருக்கும்படி உன்னையும் வேண்டிக்கொள்கிறேன்; அவர்கள் கிலேமெந்தோடும் மற்ற என் உடன்வேலையாட்களோடுங்கூடச் சுவிசேஷ விஷயத்தில் என்னோடேகூட மிகவும் பிரயாசப்பட்டார்கள், அவர்களுடைய நாமங்கள் ஜீவபுஸ்தகத்தில் இருக்கிறது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கர்த்தருக்குள் எப்பொழுதும் சந்தோஷமாயிருங்கள்; சந்தோஷமாயிருங்கள் என்று மறுபடியும் சொல்லுகிறேன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70245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फिलिप्पियों : 4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तुम्हारी कोमलता सब मनुष्यों पर प्रगट हो: प्रभु निकट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फिलिप्पियों : 4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किसी भी बात की चिन्ता मत करो: परन्तु हर एक बात में तुम्हारे निवेदन, प्रार्थना और बिनती के द्वार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फिलिप्पियों : 4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धन्यवाद के साथ परमेश्वर के सम्मुख अपस्थित किए जाए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फिलिप्पियों : 4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तब परमेश्वर की शान्ति, जो समझ से बिलकुल परे है, तुम्हारे हृदय और तुम्हारे विचारों को मसीह यीश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फिलिप्पियों : 4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ें सुरिक्षत रखेगी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फिलिप्पियों : 4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निदान, हे भाइयों, जो जो बातें सत्य हैं, और जो जो बातें आदरणीय हैं, और जो जो बातें उचित हैं, और ज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फिलिप्पियों : 4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जो बातें पवित्र हैं, और जो जो बातें सुहावनी हैं, और जो जो बातें मनभावनी हैं, निदान, जो जो सदगुण औ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फिलिप्पियों : 4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प्रशंसा की बातें हैं, उन्हीं पर ध्यान लगाया करो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फिलिप्पियों : 4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जो बातें तुम ने मुझ से सीखीं, और ग्रहण की, और सुनी, और मुझ में देखीं, उन्हीं का पालन किया करो, तब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फिलिप्पियों : 4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परमेश्वर जो शान्ति का सोता है तुम्हारे साथ रहेगा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फिलिप्पियों : 4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हमारे प्रभु यीशु मसीह का अनुग्रह तुम्हारी आत्मा के साथ रहे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फिलिप्पियों : 4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मैं प्रभु में बहुत आनन्दित हूं कि अब इतने दिनों के बाद तुम्हारा विचार मेरे विषय में फिर जागृ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फिलिप्पियों : 4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हुआ है; निश्चय तुम्हें आरम्भ में भी इस का विचार था, पर तुम्हें अवसर न मिल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फिलिप्पियों : 4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यह नहीं कि मैं अपनी घटी के कारण यह कहता हूं; क्योंकि मैं ने यह सीखा है कि जिस दशा में हूं, उस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फिलिप्पियों : 4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ें सन्तोष करू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फिलिप्पियों : 4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मैं दीन होना भी जानता हूं और बढ़ना भी जानता हूं: हर एक बात और सब दशाओं में तृप्त होना, भूख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फिलिप्पियों : 4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रहना, और बढ़ना-घटना सीखा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फिलिप्पियों : 4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जो मुझे सामर्थ देता है उस में मैं सब कुछ कर सकता हू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फिलिप्पियों : 4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तौभी तुम ने भला किया, कि मेरे क्लेश में मेरे सहभागी हुए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फिलिप्पियों : 4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और हे फिलप्पियो, तुम आप भी जानते हो, कि सुसमाचार प्रचार के आरम्भ में जब मैं ने मकिदुनिया से कूच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फिलिप्पियों : 4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िया तब तुम्हें छोड़ और किसी मण्डली ने लेने देने के विषय में मेरी सहयता नहीं की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फिलिप्पियों : 4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इसलिये हे मेरे प्रिय भाइयों, जिन में मेरा जी लगा रहता है जो मेरे आनन्द और मुकुट हो, हे प्रिय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फिलिप्पियों : 4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इसी प्रकार जब मैं थिस्सलुनीके में था; तब भी तुम ने मेरी घटी पूरी करने के लिये एक बार क्या वरन द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फिलिप्पियों : 4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बार कुछ भेजा थ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फिलिप्पियों : 4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यह नहीं कि मैं दान चाहता हूं परन्तु मैं ऐसा फल चाहता हूं, जो तुम्हारे लाभ के लिये बढ़ता जाए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फिलिप्पियों : 4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मेरे पास सब कुछ है, वरन बहुतायत से भी है: जो वस्तुएं तुम ने इपफ्रुदीतुस के हाथ से भेजी थी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फिलिप्पियों : 4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न्हें पाकर मैं तृप्त हो गया हूं, वह तो सुगन्ध और ग्रहण करने के योग्य बलिदान है, जो परमेश्वर को भात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फिलिप्पियों : 4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फिलिप्पियों : 4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और मेरा परमेश्वर भी अपने उस धन के अनुसार जो महिमा सहित मसीह यीशु में है तुम्हारी हर एक घटी क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फिलिप्पियों : 4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पूरी करेग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फिलिप्पियों : 4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हमारे परमेश्वर और पिता की महिमा युगानुयुग होती रहे। आमीन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फिलिप्पियों : 4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हर एक पवित्र जन को जो यीशु मसीह में हैं नमस्कार कहो। जो भाई मेरे साथ हैं तुम्हें नमस्कार कहत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फिलिप्पियों : 4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भाइयो, प्रभु में इसी प्रकार स्थिर रहो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फिलिप्पियों : 4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है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फिलिप्पियों : 4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सब पवित्र लोग, विशेष करके जो कैसर के घराने के हैं तुम को नमस्कार कहते हैं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फिलिप्पियों : 4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मैं यूओदिया को भी समझाता हूं, और सुन्तुखे को भी, कि वे प्रभु में एक मन रहे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फिलिप्पियों : 4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और हे सच्चे सहकर्मी मैं तुझ से भी बिनती करता हूं, कि तू उन स्त्रियों की सहयता कर, क्योंक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फिलिप्पियों : 4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न्होंने मेरे साथ सुसमाचार फैलाने में, क्लेमेंस और मेरे उन और सहकिर्मयों समेत परिश्रम किया, जिन क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फिलिप्पियों : 4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नाम जीवन की पुस्तक में लिखे हुए है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फिलिप्पियों : 4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प्रभु में सदा आनन्दित रहो; मैं फिर कहता हूं, आनन्दित रहो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फिलिप्पियों : 4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0">
  <a:themeElements>
    <a:clrScheme name="Theme9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2026-09-06T09:16:24Z</dcterms:created>
  <dcterms:modified xsi:type="dcterms:W3CDTF">2026-09-06T09:16:24Z</dcterms:modified>
  <dc:title>फिलिप्पियों : 4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