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க் காலத்திலும் எந்த நேரத்திலும்
நன்றியால் உம்மை நான் துதிப்பேன்
இயேசுவே உம்மை நான் துதிப்பேன் துதிப்பேன்
எந்த வேளையிலும் துதிப்பேன்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ியும் நீரே - அந்தமும் நீரே
ஜோதியும் நீரே - என் சொந்தமும் நேரே ---எந்த
2. தாய் தந்தை நீரே தாதியும் நீரே
தாபரம் நீரே - என் தாரகம் நீரே --- எந்த
3. வாழ்விலும் நீரே - தாழ்விலும் நீரே
வாதையில் நீரே - என் பாதையில் நீரே 
4. வானிலும் நீரே பூவிலும் நீரே
ஆழியில் நீரே - என் ஆபத்தில் நீரே --- எந்த
5. துன்ப நேரத்தில் இன்பமும் நேரே
இன்னல் வேளையில் - என் மாறிடா நேசர் --- எந்த
6. ஞான வைத்தியராம் -  ஔஷதம்  நீரே
ஆத்ம நேசராம் - என் நண்பரும் நீரே --- எந்த
7. ஞானமும் நீரே - தானமும் நீரே
நியாமமும் நேரே - என் நாதனும் நீரே ---- எந்த
8. ஆறுதல் நீரே - ஆதாரம் நீரே
ஆசையும் நீரே - என் ஆனந்தம் நீரே --- எந்த
9. மீட்பரும் நீரே - என் மேய்ப்பரும் நீரே
மேன்மையும் நீரே - என் மகிமையும் நீரே --- எந்த
10. தேவனும் நீரே - என் ஜீவனும் நீரே
ராஜ ராஜனும் - என் சர்வமும் நீரே --- 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2026-07-30T15:32:11Z</dcterms:created>
  <dcterms:modified xsi:type="dcterms:W3CDTF">2026-07-30T15:32:11Z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