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அகங்காரியாயிருக்கிறானே, அவனுடைய ஆத்துமா அவனுக்குள் செம்மையானதல்ல; தன் விசுவாசத்தினாலே நீதிமான் பிழை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அகங்காரியாயிருக்கிறானே, அவனுடைய ஆத்துமா அவனுக்குள் செம்மையானதல்ல; தன் விசுவாசத்தினாலே நீதிமான் பிழை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நேகம் ஜாதிகளைக் கொள்ளையிட்டபடியினால் ஜனங்களில் மீதியான யாவரும் நீ சிந்தின மனுஷரத்தத்தினிமித்தமும் நீ செய்த கொடுமையினிமித்தமும் உன்னைக் கொள்ளையிட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நேகம் ஜாதிகளைக் கொள்ளையிட்டபடியினால் ஜனங்களில் மீதியான யாவரும் நீ சிந்தின மனுஷரத்தத்தினிமித்தமும் நீ செய்த கொடுமையினிமித்தமும் உன்னைக் கொள்ளையிட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என் காவலிலே தரித்து, அரணிலே நிலைகொண்டிருந்து, அவர் எனக்கு என்ன சொல்லுவாரென்றும், அவர் என்னைக் கண்டிக்கும்போது நான் என்ன உத்தரவு சொல்லுவேனென்றும் கவனித்துப் பார்ப்பேன்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ஜனங்களை வெட்டிப்போட்டதில் உன் வீட்டுக்கு வெட்கமுண்டாக ஆலோசனைபண்ணினாய்; உன் ஆத்துமாவுக்கு விரோதமாய்ப் பாவஞ்செய்த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ஜனங்களை வெட்டிப்போட்டதில் உன் வீட்டுக்கு வெட்கமுண்டாக ஆலோசனைபண்ணினாய்; உன் ஆத்துமாவுக்கு விரோதமாய்ப் பாவஞ்செய்த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்லு சுவரிலிருந்து கூப்பிடும், உத்திரம் மச்சிலிருந்து சாட்சியி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்லு சுவரிலிருந்து கூப்பிடும், உத்திரம் மச்சிலிருந்து சாட்சியி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ப்பழிகளாலே பட்டணத்தைக் கட்டி, அநியாயத்தினாலே நகரத்தைப் பலப்படுத்துகிறவனுக்கு ஐயோ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என் காவலிலே தரித்து, அரணிலே நிலைகொண்டிருந்து, அவர் எனக்கு என்ன சொல்லுவாரென்றும், அவர் என்னைக் கண்டிக்கும்போது நான் என்ன உத்தரவு சொல்லுவேனென்றும் கவனித்துப் பார்ப்பேன் என்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ப்பழிகளாலே பட்டணத்தைக் கட்டி, அநியாயத்தினாலே நகரத்தைப் பலப்படுத்துகிறவனுக்கு ஐயோ!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ஜனங்கள் அக்கினிக்கு இரையாக உழைத்து, ஜனங்கள் விருதாவாக இளைத்துப்போகிறது கர்த்தருடைய செயல் அல்லவோ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ஜனங்கள் அக்கினிக்கு இரையாக உழைத்து, ஜனங்கள் விருதாவாக இளைத்துப்போகிறது கர்த்தருடைய செயல் அல்லவ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ுத்திரம் ஜலத்தினால் நிறைந்திருக்கிறதுபோல், பூமி கர்த்தருடைய மகிமையை அறிகிற அறிவினால் நிறைந்த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ுத்திரம் ஜலத்தினால் நிறைந்திருக்கிறதுபோல், பூமி கர்த்தருடைய மகிமையை அறிகிற அறிவினால் நிறைந்த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ோவென்றால், தமது பரிசுத்த ஆலயத்தில் இருக்கிறார்; பூமியெல்லாம் அவருக்கு முன்பாக மெளனமாயிருக்கக்கடவ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ோவென்றால், தமது பரிசுத்த ஆலயத்தில் இருக்கிறார்; பூமியெல்லாம் அவருக்கு முன்பாக மெளனமாயிருக்கக்கடவ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க்குப் பிரதியுத்தரமாக: நீ தரிசனத்தை எழுதி, அதைக் கடந்தோடுகிறவன் வாசிக்கும்படிப் பலகைகளிலே தீர்க்கமாக வர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க்குப் பிரதியுத்தரமாக: நீ தரிசனத்தை எழுதி, அதைக் கடந்தோடுகிறவன் வாசிக்கும்படிப் பலகைகளிலே தீர்க்கமாக வர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র্তাটি সমাপ্তি সম্পর্কে| এটা সত্যিই ঘটবে| মনে হতে পারে য়ে সময়টা কখনও আসবে না| কিন্তু ধৈর্য়্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রো এবং এর জন্য অপেক্ষা করো| সেই সময় আসবে, দেরী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শক্তিশালী পুরুষ, তুমি লোকের কাছ থেকে অর্থ নিয়েছ| এক দিন ওই লোকরা সচেতন হয়ে উঠবে এবং কি ঘটে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বুঝতে পারবে| তখন তারা তোমার বিরুদ্ধে দাঁড়াবে| তখন তারা তোমার কাছ থেকে জিনিসপত্র নিয়ে নেব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খুবই ভয় পে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ারা শুনতে আগ্রহী নয়, তাদের এই বার্তাটি সাহায্য করবে না: কিন্তু য়ে ব্যক্তি ঠিক কাজ করে স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ুগত্যের জন্য বেঁচে থাক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ুমি বহু জাতির কাছ থেকে জিনিস চুরি করেছ সেজন্য ওই লোকরা তোমার কাছ থেকে অনেক কিছু নিয়ে নেবে|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হু লোককে হত্যা করেছ| তুমি বহু জায়গা এবং শহর ধ্বংস করেছ| সেখানকার সব লোকদের হত্যা করে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ঈশ্বর বললেন, “মদ একজন লোককে বোকা বানাতে পারে| একই ভাবে, একজন শক্তিশালী লোকের গর্ব তাকে বোক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আমি প্রহরীর মতো দাঁড়িয়ে থাকবো এবং লক্ষ্য রাখবো| প্রভু আমাকে কি বলবেন তা দেখার জন্য আমি অপে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নাতে পারে; কিন্তু সে শান্তি পাবে না| মৃত্যুর মত, সে কখনও সন্তুষ্ট থাকবে না| সে অন্যান্য জাতি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স্ত করার জন্য লড়াই চালিযে যাবে| সে ওই সব লোকদের বন্দী করে নিয়ে যাবার কাজ চালিয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হ্যাঁ, অন্যায় কাজ করে য়ে ধনী হচ্ছে তার পক্ষে সেটা খুবই খারাপ হবে| সেই লোকটি নিরাপদ জায়গ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ঁচার জন্য ওই কাজগুলি করছে| সে ভাবছে য়ে তার কাছ থেকে অন্য লোকদের চুরি করা সে বন্ধ করবে; কিন্তু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গ্যে খারাপ ঘটনাই ঘট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তুমি বহু লোককে ধ্বংস করার পরিকল্পনা করেছ; কিন্তু ঐ সকল পরিকল্পনায তুমিই লজ্জিত হবে| তুমি অনে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্দ কাজ করেছ এবং তুমি তোমার জীবনটাকেই হা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াথরের দেওয়ালগুলি তোমার বিরুদ্ধে চিত্কার করে উঠবে| এমনকি, তোমার নিজের বাড়ীর কাঠের ছ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ড়ি-বরগাগুলোও স্বীকার করবে য়ে তুমি অন্যায় করে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য়ে নেতারা অন্যায় কাজ করে এবং নগর নির্মাণ করতে লোকদের হত্যা করে তাদের পক্ষে এটা খুবই খারা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ো| তিনি কি ভাবে আমার প্রশ্নের উত্তর দেন তা জানবার জন্যে আমি অপেক্ষা করব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র্বশক্তিমান প্রভু ঠিক করেছেন য়ে এই লোকরা নির্মাণের জন্য য়ে কাজ করেছে তার সব কিছু আগুনে ধ্ব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ষ তাদের সব পরিশ্রম বৃথা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খন প্রভুর মহিমার কথা সব জায়গার লোকরা জানতে পারবে| সমুদ্র থেকে জল য়েমন ছড়িয়ে যায় সেই রক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বে এই খবরটাও চারিদিক ছড়ি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োমরা যারা সুরাপান করিযে তোমাদের প্রতিবেশীদের মাতাল করে দাও তাদের খুব খারাপ পরিণতি হবে| রাগ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োটে তোমাদের প্রতিবেশীদের মাতাল করতে তোমরা তোমাদের দ্রাক্ষারস ঢেলে দাও যাতে তোমরা তাদের উলঙ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য় দেখতে প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কিন্তু সেই লোকটি প্রভুর ক্রোধ কাকে বলে তা জানতে পারবে| সেই ক্রোধ প্রভুর ডান হাতের এক কাপ বিষ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ো| সেই লোকটি সেই ক্রোধের স্বাদ নেবে এবং মাতাল লোকের মতোই মাটির ওপর পড়ে যাবে|“অসত্‌ শাসক, তুমি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খুব শীঘ্রই ওই সব লোকরা তাকে দেখে হাসবে| তারা তার পরাজিত হবার ব্যাপারটা গল্প করে বলবে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প থেকে বিষ পান করবে| তুমি লজ্জা পাবে, সম্মান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ুমি লিবানোনে বহু লোককে আঘাত করেছো| তুমি সেখান থেকে বহু জীবজন্তু চুরি করেছো| তাই তুমি, যারা ম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ছে সেই লোকদের কারণে এবং ঐ দেশে তুমি য়ে খারাপ কাজ করেছিলে তার জন্য ভয় পাবে| ওই শহরের প্রতি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খানে বসবাসকারী জনগণের প্রতি তুমি য়ে সব মন্দ কাজ করেছিলে তার জন্য তুমি ভীত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সেই লোকটির ভ্রান্ত দেবতা তাকে সাহায্য করবে না| কারণ সেটা কেবল মূর্ত্তিই যা ধাতু দিয়ে মোড়া| এ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বল মাত্রই মূর্ত্তি| সে জন্য য়ে লোকটি মূর্ত্তি তৈরী করেছে সে মূর্ত্তির কাছ থেকে সাহায্য পাবার আশ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ে না| সেই মূর্ত্তিটি কথাও বলতে পার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এটা সেই লোকটির পক্ষে খুবই খারাপ হবে য়ে কাঠের মূর্ত্তিকে বলে, “উঠে পড়ো!” এটা লোকটির পক্ষে খুব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রাপ হবে য়ে, য়ে পাথর কথা বলতে পারে না তাকে বলে, “জেগে ওঠো!” এসব জিনিস তাকে সাহায্য করতে পার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মূর্ত্তিটি হয়তো সোনা এবং রূপোর দ্বারা আবৃত হতে পারে কিন্তু সেই মূর্ত্তিতে কোন প্রাণ ন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সবে আর বলবে, হায়রে! মানুষটা এত কিছু জিনিস নিয়েও সেগুলি তার কাছে রাখতে পারবে না| সে ঋণ সংগ্রহ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প্রভু হলেন অন্য রকম! প্রভু তাঁর পবিত্র মন্দিরে আছেন| সে জন্য সমস্ত পৃথিবী নিস্তব্ধ হ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প্রভুর সামনে সম্মান প্রদর্শন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কে ধনী করে তুল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 আমাকে উত্তর দিলেন, “আমি তোমাকে যা দেখাই তা লেখো| যাতে লোকরা সহজভাবে পড়তে পারে ত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ষ্কার অক্ষরে লিখ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ই বার্তাটি ভবিষ্যতের এক বিশেষ সময়ের জন্য| এই বার্তাটি ভবিষ্যতের এক বিশেষ সময়ের জন্য|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2026-06-03T12:40:27Z</dcterms:created>
  <dcterms:modified xsi:type="dcterms:W3CDTF">2026-06-03T12:40:27Z</dcterms:modified>
  <dc:title>ஆபகூக்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