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பனையைப்போல நெட்டையாய் நிற்கிறது, அவைகள் பேசமாட்டாதவைகள், அவைகள் நடக்கமாட்டாததினால் சுமக்கப்படவேண்டும்; அவைகளுக்குப் பயப்படவேண்டாம்; அவைகள் தீமைசெய்யக் கூடாது, நன்மைசெய்யவும் அவைகளுக்குச் சக்தி இல்லையெ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 உமக்கு ஒப்பானவனில்லை; நீரே பெரியவர்; உமது நாமமே வல்லமையில் பெரிய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ாதிகளின் ராஜாவே, உமக்குப் பயப்படாதிருப்பவன் யார்? தேவரீருக்கே பயப்படவேண்டிது; ஜாதிகளுடைய எல்லா ஞானிகளிலும், அவர்களுடைய எல்லா ராஜ்யத்திலும் உமக்கு ஒப்பானவன் இ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ாதிகளின் ராஜாவே, உமக்குப் பயப்படாதிருப்பவன் யார்? தேவரீருக்கே பயப்படவேண்டிது; ஜாதிகளுடைய எல்லா ஞானிகளிலும், அவர்களுடைய எல்லா ராஜ்யத்திலும் உமக்கு ஒப்பானவன் இ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யாவரும் மிருககுணமும் மதியீனமுமுள்ளவர்கள்; அந்தக் கட்டை மாயையான போதகம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டாக்கப்பட்ட வெள்ளி தர்ஷீசிலும், பொன் ஊப்பாசிலுமிருத்து கொண்டுவரப்பட்டு, அவைகள் தொழிலாளியினாலும், தட்டானின் கைகளினாலும் செய்யப்பகிடுறது; இளநீலமும், இரத்தாம்பரமும் அவைகளின் உடுமானம்; அவைகளெல்லாம் தொழிலாளிகளின் கைவேலைய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டாக்கப்பட்ட வெள்ளி தர்ஷீசிலும், பொன் ஊப்பாசிலுமிருத்து கொண்டுவரப்பட்டு, அவைகள் தொழிலாளியினாலும், தட்டானின் கைகளினாலும் செய்யப்பகிடுறது; இளநீலமும், இரத்தாம்பரமும் அவைகளின் உடுமானம்; அவைகளெல்லாம் தொழிலாளிகளின் கைவேலையாய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கடாக்கப்பட்ட வெள்ளி தர்ஷீசிலும், பொன் ஊப்பாசிலுமிருத்து கொண்டுவரப்பட்டு, அவைகள் தொழிலாளியினாலும், தட்டானின் கைகளினாலும் செய்யப்பகிடுறது; இளநீலமும், இரத்தாம்பரமும் அவைகளின் உடுமானம்; அவைகளெல்லாம் தொழிலாளிகளின் கைவேலைய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மெய்யான தெய்வம்; அவர் ஜீவனுள்ள தேவன், நித்திய ராஜா; அவருடைய கோபத்தினால் பூமி அதிரும்; அவருடைய உக்கிரத்தை ஜாதிகள் சகிக்கமா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ோ மெய்யான தெய்வம்; அவர் ஜீவனுள்ள தேவன், நித்திய ராஜா; அவருடைய கோபத்தினால் பூமி அதிரும்; அவருடைய உக்கிரத்தை ஜாதிகள் சகிக்கமா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வீட்டாரே கர்த்தர் உங்களுக்குச் சொல்லுகிற வசனத்தைக் கேளுங்கள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த்தையும் பூமியையும் உண்டாக்காத தெய்வங்கள், பூமியிலும் இந்த வானத்தின்கீழும் இராதபடிக்கு அழிந்துபோகும் என்பதை அவர்களுக்குச் சொல்ல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னத்தையும் பூமியையும் உண்டாக்காத தெய்வங்கள், பூமியிலும் இந்த வானத்தின்கீழும் இராதபடிக்கு அழிந்துபோகும் என்பதை அவர்களுக்குச் சொல்ல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ே பூமியைத் தம்முடைய வல்லமையினால் உண்டாக்கி, பூச்சக்கரத்தைத் தம்முடைய ஞானத்தினால் படைத்து, வானத்தைத் தம்முடைய அறிவினால் விரித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ே பூமியைத் தம்முடைய வல்லமையினால் உண்டாக்கி, பூச்சக்கரத்தைத் தம்முடைய ஞானத்தினால் படைத்து, வானத்தைத் தம்முடைய அறிவினால் விரி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சத்தமிடுகையில் வானத்திலே திரளான தண்ணீர் உண்டாகிறது; அவர் பூமியின் கடையாந்தரத்திலிருந்து மேகங்களை எழும்பப்பண்ணி, மழையுடனே மின்னல்களை உண்டாக்கி, காற்றைத் தமது பண்டகசாலைகளிலிருந்து புறப்படப்பண்ணு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சத்தமிடுகையில் வானத்திலே திரளான தண்ணீர் உண்டாகிறது; அவர் பூமியின் கடையாந்தரத்திலிருந்து மேகங்களை எழும்பப்பண்ணி, மழையுடனே மின்னல்களை உண்டாக்கி, காற்றைத் தமது பண்டகசாலைகளிலிருந்து புறப்படப்பண்ண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சத்தமிடுகையில் வானத்திலே திரளான தண்ணீர் உண்டாகிறது; அவர் பூமியின் கடையாந்தரத்திலிருந்து மேகங்களை எழும்பப்பண்ணி, மழையுடனே மின்னல்களை உண்டாக்கி, காற்றைத் தமது பண்டகசாலைகளிலிருந்து புறப்படப்பண்ண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் அனைவரும் அறிவில்லாமல் மிருககுணமுள்ளவர்களானார்கள்; தட்டார் அனைவரும் வார்ப்பித்த சுரூபங்களாலே வெட்கிப்போகிறார்கள்; அவர்கள் வார்ப்பித்த விக்கிரகம் பொய்யே, அவைகளில் ஆவி இ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் அனைவரும் அறிவில்லாமல் மிருககுணமுள்ளவர்களானார்கள்; தட்டார் அனைவரும் வார்ப்பித்த சுரூபங்களாலே வெட்கிப்போகிறார்கள்; அவர்கள் வார்ப்பித்த விக்கிரகம் பொய்யே, அவைகளில் ஆவி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ைகள் மாயையும், மகா எத்தான கிரியையுமாயிருக்கிறது; அவைகள் விசாரிக்கப்படும் நாளிலே அழ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றஜாதிகளுடைய மார்க்கத்தைக் கற்றுக்கொள்ளாதிருங்கள்; வானத்தின் அடையாளங்களாலே புறஜாதிகள் கலங்குகிறார்களே என்று சொல்லி, நீங்கள் அவைகளாலே கலங்காத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ின் பங்காயிருக்கிறவர் அவைகளைப்போல் அல்ல, அவர் சர்வத்தையும் உருவாக்கினவர்; இஸ்ரவேல் அவருடைய சுதந்தரமான கோத்திரம்; சேனைகளின் கர்த்தர் என்பது அவருடைய நாம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ின் பங்காயிருக்கிறவர் அவைகளைப்போல் அல்ல, அவர் சர்வத்தையும் உருவாக்கினவர்; இஸ்ரவேல் அவருடைய சுதந்தரமான கோத்திரம்; சேனைகளின் கர்த்தர் என்பது அவருடைய நாம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ரணில் குடியிருக்கிறவளே, தேசத்திலிருந்து உன் பொருள்களைச் சேர்த்துக்கொ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நான் இந்த முறை தேசத்தின் குடிகளைக் கவண்கொண்டெறிந்து, அவர்கள் கண்டு உணரும்படி அவர்களுக்கு நெருக்கமுண்டாக்குவேன் எ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நான் இந்த முறை தேசத்தின் குடிகளைக் கவண்கொண்டெறிந்து, அவர்கள் கண்டு உணரும்படி அவர்களுக்கு நெருக்கமுண்டாக்குவேன் என்று கர்த்த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ஐயோ! நான் நொறுக்கப்பட்டேன்; என் காயம் கொடிதாயிருக்கிறது; ஆனாலும் இது நான் சகிக்கவேண்டிய என் நோய் என்று நான் சொல்ல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ஐயோ! நான் நொறுக்கப்பட்டேன்; என் காயம் கொடிதாயிருக்கிறது; ஆனாலும் இது நான் சகிக்கவேண்டிய என் நோய் என்று நான் சொல்ல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கூடாரம் அழிந்துபோயிற்று, என் கயிறுகளெல்லாம் அறுப்புண்டுபோயின; என் பிள்ளைகள் என்னைவிட்டுப் போய்விட்டார்கள்; அவர்களில் ஒருவனுமில்லை; இனி என் கூடாரத்தை விரித்து, என் திரைகளைத் தூக்கிக்கட்டுவார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கூடாரம் அழிந்துபோயிற்று, என் கயிறுகளெல்லாம் அறுப்புண்டுபோயின; என் பிள்ளைகள் என்னைவிட்டுப் போய்விட்டார்கள்; அவர்களில் ஒருவனுமில்லை; இனி என் கூடாரத்தை விரித்து, என் திரைகளைத் தூக்கிக்கட்டுவார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ய்ப்பர்கள் மிருககுணமுள்ளவர்களாகி, கர்த்தரைத் தேடாமற்போனார்கள்; ஆகையால், அவர்கள் காரியம் வாய்க்காமற்போய், அவர்கள் மந்தையெல்லாம் சிதறடிக்கப்ப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ுறஜாதிகளுடைய மார்க்கத்தைக் கற்றுக்கொள்ளாதிருங்கள்; வானத்தின் அடையாளங்களாலே புறஜாதிகள் கலங்குகிறார்களே என்று சொல்லி, நீங்கள் அவைகளாலே கலங்காதிர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ேய்ப்பர்கள் மிருககுணமுள்ளவர்களாகி, கர்த்தரைத் தேடாமற்போனார்கள்; ஆகையால், அவர்கள் காரியம் வாய்க்காமற்போய், அவர்கள் மந்தையெல்லாம் சிதறடிக்கப்பட்ட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யூதாவின் பட்டணங்களைப் பாழும் வலுசர்ப்பங்களின் தாவுமாக்கிப்போடும் செய்தியின் சத்தமும், வடதேசத்திலிருந்து பெரிய கொந்தளிப்பும் வரு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ோ, யூதாவின் பட்டணங்களைப் பாழும் வலுசர்ப்பங்களின் தாவுமாக்கிப்போடும் செய்தியின் சத்தமும், வடதேசத்திலிருந்து பெரிய கொந்தளிப்பும் வரு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ாவே, மனுஷனுடைய வழி அவனாலே ஆகிறதல்லவென்றும், தன் நடைகளை நடத்துவது நடக்கிறவனாலே ஆகிறதல்லவென்றும் அறி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ாவே, மனுஷனுடைய வழி அவனாலே ஆகிறதல்லவென்றும், தன் நடைகளை நடத்துவது நடக்கிறவனாலே ஆகிறதல்லவென்றும் அறி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 என்னைத் தண்டியும்; ஆனாலும் நான் அவமாய்ப் போகாதபடிக்கு உம்முடைய கோபத்தினாலே அல்ல, மட்டாய்த் தண்டிய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ை அறியாத ஜாதிகளின்மேலும், உமது நாமத்தைத் தொழுதுகொள்ளாத வம்சங்களின்மேலும், உம்முடைய உக்கிரத்தை ஊற்றிவிடும்; அவர்கள் யாக்கோபைப் பட்சித்து, அவனை விழுங்கி, அவனை நிர்மூலமாக்கி, அவன் வாசஸ்தலத்தைப் பாழாக்கினார்க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ை அறியாத ஜாதிகளின்மேலும், உமது நாமத்தைத் தொழுதுகொள்ளாத வம்சங்களின்மேலும், உம்முடைய உக்கிரத்தை ஊற்றிவிடும்; அவர்கள் யாக்கோபைப் பட்சித்து, அவனை விழுங்கி, அவனை நிர்மூலமாக்கி, அவன் வாசஸ்தலத்தைப் பாழாக்கினார்கள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ை அறியாத ஜாதிகளின்மேலும், உமது நாமத்தைத் தொழுதுகொள்ளாத வம்சங்களின்மேலும், உம்முடைய உக்கிரத்தை ஊற்றிவிடும்; அவர்கள் யாக்கோபைப் பட்சித்து, அவனை விழுங்கி, அவனை நிர்மூலமாக்கி, அவன் வாசஸ்தலத்தைப் பாழாக்கினார்கள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ின் வழிபாடுகள் வீணாயிருக்கிறது; காட்டில் ஒரு மரத்தை வெட்டுகிறார்கள்; அது தச்சன் கையாடுகிற வாச்சியால் பணிப்ப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ின் வழிபாடுகள் வீணாயிருக்கிறது; காட்டில் ஒரு மரத்தை வெட்டுகிறார்கள்; அது தச்சன் கையாடுகிற வாச்சியால் பணி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ள்ளியினாலும் பொன்னினாலும் அதை அலங்கரித்து, அது அசையாதபடிக்கு அதை ஆணிகளாலும் சுத்திகளாலும் உறுதியாக்கு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ள்ளியினாலும் பொன்னினாலும் அதை அலங்கரித்து, அது அசையாதபடிக்கு அதை ஆணிகளாலும் சுத்திகளாலும் உறுதியாக்கு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் பனையைப்போல நெட்டையாய் நிற்கிறது, அவைகள் பேசமாட்டாதவைகள், அவைகள் நடக்கமாட்டாததினால் சுமக்கப்படவேண்டும்; அவைகளுக்குப் பயப்படவேண்டாம்; அவைகள் தீமைசெய்யக் கூடாது, நன்மைசெய்யவும் அவைகளுக்குச் சக்தி இல்லையென்று கர்த்தர் சொல்ல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not go. Be not afraid of them; for they cannot do evil, neither also is it in them to do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asmuch as there is none like unto you, O LORD; you are great, and your name is great in m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 would not fear you, O King of nations? in order to you does it appertain: forasmuch as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wise men of the nations, and in all their kingdoms, there is none lik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they are altogether brutish and foolish: the stock is a doctrine of van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ilver spread into plates is brought from Tarshish, and gold from Uphaz, the work of the work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the hands of the founder: blue and purple is their clothing: they are all the work of cun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the LORD is the true God, he is the living God, and an everlasting king: at his wra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shall tremble, and the nations shall not be able to abide his indign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all of you the word which the LORD speaks unto you, O house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us shall all of you say unto them, The gods that have not made the heavens and the earth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perish from the earth, and from under thes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has made the earth by his power, he has established the world by his wisdom, an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tched out the heavens by his discre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n he utters his voice, there is a multitude of waters in the heavens, and he caus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pours to ascend from the ends of the earth; he makes lightnings with rain, and brings for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 out of his treasu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Every man is brutish in his knowledge: every founder is confounded by the graven image: fo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lten image is falsehood, and there is no breath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are vanity, and the work of errors: in the time of their visitation they shall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, Learn not the way of the heathen, and be not dismayed at the signs of heav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portion of Jacob is not like them: for he is the former of all things; and Israel is the r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inheritance: The LORD of hosts is 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Gather up your wares out of the land, O inhabitant of the fort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thus says the LORD, Behold, I will sling out the inhabitants of the land at this on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distress them, that they may find it 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oe is me for my hurt! my wound is grievous; but I said, Truly this is a grief, and I must b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tabernacle is spoiled, and all my cords are broken: my children are gone out of me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not: there is none to stretch forth my tent any more, and to set up my cur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 pastors are become brutish, and have not sought the LORD: therefore they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heathen are dismayed a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sper, and all their flocks shall be scatt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ehold, the noise of the bruit has come, and a great commotion out of the north country, to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ies of Judah desolate, and a den of drag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 LORD, I know that the way of man is not in himself: it is not in man that walks to direc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 LORD, correct me, but with judgment; not in yours anger, lest you bring me to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Pour out your fury upon the heathen that know you not, and upon the families that call not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name: for they have eaten up Jacob, and devoured him, and consumed him, and have mad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itation 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customs of the people are vain: for one cuts a tree out of the forest, the wor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 of the workman, with the ax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deck it with silver and with gold; they fasten it with nails and with hammers, that it mo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are upright as the palm tree, but speak not: they must essentially be borne, becaus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2026-07-18T18:07:00Z</dcterms:created>
  <dcterms:modified xsi:type="dcterms:W3CDTF">2026-07-18T18:07:00Z</dcterms:modified>
  <dc:title>எரேமியா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