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,ஞானம் அன்பினால்
அனைத்தையும் படைத்த
ஏதேனிலே விவாகத்தால்
ஆண்்,பெண்ணையும் இணைத்த
அப்பூரவ ஆசீர்வாதத்தை,
இல்வாழ்க்கையின் நல்லின்பத்தை
இவர்களு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கானா ஊர் விருந்தாளியே,
இங்கே பரசன்னமாகும்
உம்தன் சம்பூரணத்தாலே
குறைவை நிறைவாக்கும்
இவர்கள் இக இன்பமே
பரத்தின் பாக்யமாகவே
நீர் மாறும்படிச செய்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புனித ஆவி தேவரீர்
இவர்கள் மேலே ஊதும்
உம் தூய்மை அன்பினாலும் நீ
இவர்களைத் தற்காரும்
எப்பாவத்துக்கும் நீங்கியே,
ஒரே சரீரம் போலவே
இவர்கள் வாழசசெய்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த்ரியேகா, நீ் கட்டாவிடில்,
பரயாசம் வீணே ஆகும்
நீர் ஆசீரவதிக்காவிடில்,
இன்பமும் துன்பமாகும்
உம்மால் இணைக்கப்பட்டோரை,
குன்றாத நேசமுள்ளோரை
யார்தான் பிரிக்கக்கூட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2026-07-31T21:42:11Z</dcterms:created>
  <dcterms:modified xsi:type="dcterms:W3CDTF">2026-07-31T21:42:11Z</dcterms:modified>
  <dc:title>Niyanapadal (CSI KK) : 382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