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courage, temperance workers ! 
You shall not suffer wreck, 
While up to God the people's prayers 
Are ringing from your deck ; 
Wait cheerily, ye workers, 
For daylight and for land, 
The breath of God is in your sails. 
Your rudder in His h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l on, . . O ship of hope ! 
Sail on for truth and right ; 
The breath of God is in your sails, 
The haven is in sight ! 
The breath of God is in your sails, 
The haven is in sight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ail on ! sail on ! deep-freighted 
With blessings and with hopes ; 
The good of old, with shadowy hands, 
Are pulling at your ropes ; 
Behind you, holy martyrs 
Uplift the palm and crown ; 
Before you, unborn ages send 
Their benedictions dow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eed on ! your work is holy, 
God's errands never fail ! 
Sweep on through storm and darkness wild,
The thunder and the hail ; 
Toil on, the morning cometh, 
The port you yet shall win ! 
And all the bells of God shall ring 
The  Ship of Temperance  i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2026-07-30T15:56:12Z</dcterms:created>
  <dcterms:modified xsi:type="dcterms:W3CDTF">2026-07-30T15:56:12Z</dcterms:modified>
  <dc:title>Hymn : 677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