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ொன்னபடியே சாமுவேல் செய்து, பெத்லெகேமுக்குப் போனான்; அப்பொழுது அவ்வூரின் மூப்பர் தத்தளிப்போடே அவனுக்கு எதிர்கொண்டுவந்து, நீர் வருகிறது சமாதானமா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சமாதானந்தான்; கர்த்தருக்குப் பலியிடவந்தேன்; நீங்கள் உங்களைப் பரிசுத்தம்பண்ணிக்கொண்டு, என்னுடனேகூடப் பலிவிருந்துக்கு வாருங்கள் என்றான்; மேலும் ஈசாயையும் அவன் குமாரரையும் பரிசுத்தம் பண்ணி, அவர்களைப் பலிவிருந்துக்கு அழை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சமாதானந்தான்; கர்த்தருக்குப் பலியிடவந்தேன்; நீங்கள் உங்களைப் பரிசுத்தம்பண்ணிக்கொண்டு, என்னுடனேகூடப் பலிவிருந்துக்கு வாருங்கள் என்றான்; மேலும் ஈசாயையும் அவன் குமாரரையும் பரிசுத்தம் பண்ணி, அவர்களைப் பலிவிருந்துக்கு அழை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வந்தபோது, அவன் எலியாபைப் பார்த்தவுடனே: கர்த்தரால் அபிஷேகம்பண்ணப்படுபவன் இவன் தானாக்கு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வந்தபோது, அவன் எலியாபைப் பார்த்தவுடனே: கர்த்தரால் அபிஷேகம்பண்ணப்படுபவன் இவன் தானாக்கு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சாமுவேலை நோக்கி: நீ இவனுடைய முகத்தையும், இவனுடைய சரீரவளர்ச்சியையும் பார்க்கவேண்டாம்; நான் இவனைப் புறக்கணித்தேன்; மனுஷன் பார்க்கிறபடி நான் பாரேன்; மனுஷன் முகத்தைப் பார்ப்பான்: கர்த்தரோ இருதயத்தைப் பார்க்கிறார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சாமுவேலை நோக்கி: நீ இவனுடைய முகத்தையும், இவனுடைய சரீரவளர்ச்சியையும் பார்க்கவேண்டாம்; நான் இவனைப் புறக்கணித்தேன்; மனுஷன் பார்க்கிறபடி நான் பாரேன்; மனுஷன் முகத்தைப் பார்ப்பான்: கர்த்தரோ இருதயத்தைப் பார்க்கிறார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சாமுவேலை நோக்கி: நீ இவனுடைய முகத்தையும், இவனுடைய சரீரவளர்ச்சியையும் பார்க்கவேண்டாம்; நான் இவனைப் புறக்கணித்தேன்; மனுஷன் பார்க்கிறபடி நான் பாரேன்; மனுஷன் முகத்தைப் பார்ப்பான்: கர்த்தரோ இருதயத்தைப் பார்க்கிறார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ஈசாய் அபினதாபை அழைத்து, அவனைச் சாமுவேலுக்கு முன்பாகக் கடந்துபோகப்பண்ணினான்; அவன்: இவனையும் கர்த்தர் தெரிந்து கொள்ளவி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ஈசாய் அபினதாபை அழைத்து, அவனைச் சாமுவேலுக்கு முன்பாகக் கடந்துபோகப்பண்ணினான்; அவன்: இவனையும் கர்த்தர் தெரிந்து கொள்ளவில்லை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ாமுவேலை நோக்கி: இஸ்ரவேலின்மேல் ராஜாவாயிராதபடிக்கு, நான் புறக்கணித்துத் தள்ளின சவுலுக்காக நீ எந்தமட்டும் துக்கித்துக்கொண்டிருப்பாய்; நீ உன் கொம்பை தைலத்தால் நிரப்பிக்கொண்டுவா; பெத்லெகேமியனாகிய ஈசாயினிடத்துக்கு உன்னை அனுப்புவேன்; அவன் குமாரரில் ஒருவனை நான் ராஜாவாகத் தெரிந்துகொண்ட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ஈசாய் சம்மாவையும் கடந்துபோகப்பண்ணினான்; அவன்: இவனையும் கர்த்தர் தெரிந்துகொள்ளவில்லை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ஈசாய் தன் குமாரரில் ஏழுபேரை சாமுவேலுக்கு முன்பாகக் கடந்து போகப்பண்ணினான்; பின்பு சாமுவேல் ஈசாயைப் பார்த்து: கர்த்தர் இவர்களில் ஒருவனையும் தெரிந்துகொள்ளவில்லை என்று சொல்லி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ஈசாய் தன் குமாரரில் ஏழுபேரை சாமுவேலுக்கு முன்பாகக் கடந்து போகப்பண்ணினான்; பின்பு சாமுவேல் ஈசாயைப் பார்த்து: கர்த்தர் இவர்களில் ஒருவனையும் தெரிந்துகொள்ளவில்லை என்று சொல்லி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பிள்ளைகள் இவ்வளவுதானா என்று ஈசாயைக் கேட்டான். அதற்கு அவன்: இன்னும் எல்லாருக்கும் இளையவன் ஒருவன் இருக்கிறான்; அவன் ஆடுகளை மேய்த்துக்கொண்டிருக்கிறான் என்றான்; அப்பொழுது சாமுவேல் ஈசாயை நோக்கி: ஆள் அனுப்பி அவனை அழைப்பி; அவன் இங்கே வருமட்டும் நான் பந்தியிருக்கமாட்ட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பிள்ளைகள் இவ்வளவுதானா என்று ஈசாயைக் கேட்டான். அதற்கு அவன்: இன்னும் எல்லாருக்கும் இளையவன் ஒருவன் இருக்கிறான்; அவன் ஆடுகளை மேய்த்துக்கொண்டிருக்கிறான் என்றான்; அப்பொழுது சாமுவேல் ஈசாயை நோக்கி: ஆள் அனுப்பி அவனை அழைப்பி; அவன் இங்கே வருமட்டும் நான் பந்தியிருக்கமாட்ட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பிள்ளைகள் இவ்வளவுதானா என்று ஈசாயைக் கேட்டான். அதற்கு அவன்: இன்னும் எல்லாருக்கும் இளையவன் ஒருவன் இருக்கிறான்; அவன் ஆடுகளை மேய்த்துக்கொண்டிருக்கிறான் என்றான்; அப்பொழுது சாமுவேல் ஈசாயை நோக்கி: ஆள் அனுப்பி அவனை அழைப்பி; அவன் இங்கே வருமட்டும் நான் பந்தியிருக்கமாட்ட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ள் அனுப்பி அவனை அழைப்பித்தான்; அவன் சிவந்தமேனியும், அழகியகண்களும், நல்ல ரூபமுமுள்ளவனாயிருந்தான்; அப்பொழுது கர்த்தர்: இவன் தான், நீ எழுந்து இவனை அபிஷேகம்பண்ணு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ள் அனுப்பி அவனை அழைப்பித்தான்; அவன் சிவந்தமேனியும், அழகியகண்களும், நல்ல ரூபமுமுள்ளவனாயிருந்தான்; அப்பொழுது கர்த்தர்: இவன் தான், நீ எழுந்து இவனை அபிஷேகம்பண்ணு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ாமுவேல்: தைலக்கொம்பை எடுத்து, அவனை அவன் சகோதரர் நடுவிலே அபிஷேகம்பண்ணினான்; அந்நாள்முதற்கொண்டு, கர்த்தருடைய ஆவியானவர் தாவீதின்மேல் வந்து இறங்கியிருந்தார்; சாமுவேல் எழுந்து ராமாவுக்குப் போய்வி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ாமுவேல்: தைலக்கொம்பை எடுத்து, அவனை அவன் சகோதரர் நடுவிலே அபிஷேகம்பண்ணினான்; அந்நாள்முதற்கொண்டு, கர்த்தருடைய ஆவியானவர் தாவீதின்மேல் வந்து இறங்கியிருந்தார்; சாமுவேல் எழுந்து ராமாவுக்குப் போய்வி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ாமுவேலை நோக்கி: இஸ்ரவேலின்மேல் ராஜாவாயிராதபடிக்கு, நான் புறக்கணித்துத் தள்ளின சவுலுக்காக நீ எந்தமட்டும் துக்கித்துக்கொண்டிருப்பாய்; நீ உன் கொம்பை தைலத்தால் நிரப்பிக்கொண்டுவா; பெத்லெகேமியனாகிய ஈசாயினிடத்துக்கு உன்னை அனுப்புவேன்; அவன் குமாரரில் ஒருவனை நான் ராஜாவாகத் தெரிந்துகொண்ட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ுடைய ஆவி சவுலை விட்டு நீங்கினார்; கர்த்தரால் வரவிடப்பட்ட ஒரு பொல்லாத ஆவி அவனைக் கலங்கப்பண்ணிக்கொண்ட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ஊழியக்காரர் அவனை நோக்கி: இதோ, தேவனால் விடப்பட்ட ஒரு பொல்லாத ஆவி உம்மைக் கலங்கப்பண்ணுகிறத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ரமண்டலம் வாசிக்கிறதில் தேறின ஒருவனைத் தேடும்படிக்கு, எங்கள் ஆண்டவனாகிய நீர் உமக்கு முன்பாக நிற்கிற உம்முடைய அடியாருக்குக் கட்டளையிடும்; அப்பொழுது தேவனால் விடப்பட்ட பொல்லாத ஆவி உம்மேல் இறங்குகையில், அவன் தன் கையினால் அதை வாசித்தால் உமக்குச் சவுக்கியமுண்டாகு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ரமண்டலம் வாசிக்கிறதில் தேறின ஒருவனைத் தேடும்படிக்கு, எங்கள் ஆண்டவனாகிய நீர் உமக்கு முன்பாக நிற்கிற உம்முடைய அடியாருக்குக் கட்டளையிடும்; அப்பொழுது தேவனால் விடப்பட்ட பொல்லாத ஆவி உம்மேல் இறங்குகையில், அவன் தன் கையினால் அதை வாசித்தால் உமக்குச் சவுக்கியமுண்டாகும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ரமண்டலம் வாசிக்கிறதில் தேறின ஒருவனைத் தேடும்படிக்கு, எங்கள் ஆண்டவனாகிய நீர் உமக்கு முன்பாக நிற்கிற உம்முடைய அடியாருக்குக் கட்டளையிடும்; அப்பொழுது தேவனால் விடப்பட்ட பொல்லாத ஆவி உம்மேல் இறங்குகையில், அவன் தன் கையினால் அதை வாசித்தால் உமக்குச் சவுக்கியமுண்டாகும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வுல் தன் ஊழியக்காரரைப் பார்த்து: நன்றாய் வாசிக்கத்தக்க ஒருவனைத் தேடி, என்னிடத்தில் கொண்டு வாருங்கள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வேலைக்காரரில் ஒருவன் பிரதியுத்தரமாக: இதோ, பெத்லெகேமியனாகிய ஈசாயின் குமாரன் ஒருவனைக் கண்டிருக்கிறேன்; அவன் வாசிப்பதில் தேறினவன், அவன் பராக்கிரமசாலி, யுத்தவீரன், காரியசமர்த்தன், சவுந்தரியமுள்ளவன்; கர்த்தர் அவனோடேகூட இருக்கிறார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வேலைக்காரரில் ஒருவன் பிரதியுத்தரமாக: இதோ, பெத்லெகேமியனாகிய ஈசாயின் குமாரன் ஒருவனைக் கண்டிருக்கிறேன்; அவன் வாசிப்பதில் தேறினவன், அவன் பராக்கிரமசாலி, யுத்தவீரன், காரியசமர்த்தன், சவுந்தரியமுள்ளவன்; கர்த்தர் அவனோடேகூட இருக்கிறார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வேலைக்காரரில் ஒருவன் பிரதியுத்தரமாக: இதோ, பெத்லெகேமியனாகிய ஈசாயின் குமாரன் ஒருவனைக் கண்டிருக்கிறேன்; அவன் வாசிப்பதில் தேறினவன், அவன் பராக்கிரமசாலி, யுத்தவீரன், காரியசமர்த்தன், சவுந்தரியமுள்ளவன்; கர்த்தர் அவனோடேகூட இருக்கிறார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வுல்: ஈசாயினிடத்தில் ஆட்களை அனுப்பி, ஆட்டுமந்தையில் இருக்கிற உன் குமாரனாகிய தாவீதை என்னிடத்தில் அனுப்பு என்று சொல்லச்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ாமுவேலை நோக்கி: இஸ்ரவேலின்மேல் ராஜாவாயிராதபடிக்கு, நான் புறக்கணித்துத் தள்ளின சவுலுக்காக நீ எந்தமட்டும் துக்கித்துக்கொண்டிருப்பாய்; நீ உன் கொம்பை தைலத்தால் நிரப்பிக்கொண்டுவா; பெத்லெகேமியனாகிய ஈசாயினிடத்துக்கு உன்னை அனுப்புவேன்; அவன் குமாரரில் ஒருவனை நான் ராஜாவாகத் தெரிந்துகொண்டேன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வுல்: ஈசாயினிடத்தில் ஆட்களை அனுப்பி, ஆட்டுமந்தையில் இருக்கிற உன் குமாரனாகிய தாவீதை என்னிடத்தில் அனுப்பு என்று சொல்லச்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ய்: அப்பத்தையும், ஒரு துருத்தி திராட்சரசத்தையும், ஒரு வெள்ளாட்டுக்குட்டியையும் கழுதையின் மேல் ஏற்றி, தன் குமாரனாகிய தாவீதின் வசமாய் சவுலுக்கு அனுப்ப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ய்: அப்பத்தையும், ஒரு துருத்தி திராட்சரசத்தையும், ஒரு வெள்ளாட்டுக்குட்டியையும் கழுதையின் மேல் ஏற்றி, தன் குமாரனாகிய தாவீதின் வசமாய் சவுலுக்கு அனுப்ப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யே தாவீது சவுலிடத்தில் வந்து, அவனுக்கு முன்பாக நின்றான்; அவன் இவனை மிகவும் சிநேகித்தான்; அவனுக்கு இவன் ஆயுததாரியா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யே தாவீது சவுலிடத்தில் வந்து, அவனுக்கு முன்பாக நின்றான்; அவன் இவனை மிகவும் சிநேகித்தான்; அவனுக்கு இவன் ஆயுததாரியா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வுல் ஈசாயினிடத்தில் ஆள் அனுப்பி, தாவீது எனக்கு முன்பாக நிற்கட்டும்; என் கண்களில் அவனுக்குத் தயவுகிடைத்தது என்று சொல்லச்சொன்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வுல் ஈசாயினிடத்தில் ஆள் அனுப்பி, தாவீது எனக்கு முன்பாக நிற்கட்டும்; என் கண்களில் அவனுக்குத் தயவுகிடைத்தது என்று சொல்லச்சொன்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ேவனால் விடப்பட்ட ஆவி சவுலைப் பிடிக்கும்போது, தாவீது சுரமண்டலத்தை எடுத்து, தன் கையினால் வாசிப்பான்; அதினாலே பொல்லாத ஆவி அவனைவிட்டு நீங்க, சவுல் ஆறுதலடைந்து, சொஸ்தமா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ேவனால் விடப்பட்ட ஆவி சவுலைப் பிடிக்கும்போது, தாவீது சுரமண்டலத்தை எடுத்து, தன் கையினால் வாசிப்பான்; அதினாலே பொல்லாத ஆவி அவனைவிட்டு நீங்க, சவுல் ஆறுதலடைந்து, சொஸ்தமா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ச் சாமுவேல்: நான் எப்படிப்போவேன்; சவுல் இதைக் கேள்விப்பட்டால், என்னைக் கொன்றுபோடுவானே என்றான்; அப்பொழுது கர்த்தர்: நீ ஒரு காளையைக் கையோடே கொண்டுபோய், கர்த்தருக்குப் பலியிடவந்தேன் என்று சொல்ல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ச் சாமுவேல்: நான் எப்படிப்போவேன்; சவுல் இதைக் கேள்விப்பட்டால், என்னைக் கொன்றுபோடுவானே என்றான்; அப்பொழுது கர்த்தர்: நீ ஒரு காளையைக் கையோடே கொண்டுபோய், கர்த்தருக்குப் பலியிடவந்தேன் என்று சொல்ல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ஈசாயைப் பலிவிருந்துக்கு அழைப்பாயாக; அப்பொழுது நீ செய்யவேண்டியதை நான் உனக்கு அறிவிப்பேன்; நான் உனக்குச் சொல்லுகிறவனை எனக்காக அபிஷேகம்பண்ணுவாயாக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ஈசாயைப் பலிவிருந்துக்கு அழைப்பாயாக; அப்பொழுது நீ செய்யவேண்டியதை நான் உனக்கு அறிவிப்பேன்; நான் உனக்குச் சொல்லுகிறவனை எனக்காக அபிஷேகம்பண்ணுவாயாக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ொன்னபடியே சாமுவேல் செய்து, பெத்லெகேமுக்குப் போனான்; அப்பொழுது அவ்வூரின் மூப்பர் தத்தளிப்போடே அவனுக்கு எதிர்கொண்டுவந்து, நீர் வருகிறது சமாதானமா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mbled at his coming, and said, Come you peaceabl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said, Peaceably: I am come to sacrifice unto the LORD: sanctify yourselves, and com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 to the sacrifice. And he sanctified Jesse and his sons, and called them to the sacrif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t came to pass, when they were come, that he looked on Eliab, and said, Surely the LORD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inted is befor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the LORD said unto Samuel, Look not on his countenance, or on the height of his statur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I have refused him: for the LORD sees not as man sees; for man looks on the outwa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ppearance, but the LORD looks on the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Jesse called Abinadab, and made him pass before Samuel. And he said, Neither has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osen th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aid unto Samuel, How long will you mourn for Saul, seeing I have rejected him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Jesse made Shammah to pass by. And he said, Neither has the LORD chosen th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gain, Jesse made seven of his sons to pass before Samuel. And Samuel said unto Jesse,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not chosen the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Samuel said unto Jesse, Are here all your children? And he said, There remains ye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ngest, and, behold, he keeps the sheep. And Samuel said unto Jesse, Send and fetch him: for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not sit down till he comes 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sent, and brought him in. Now he was rosy, and likewise of a beautiful countenanc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odly to look to. And the LORD said, Arise, anoint him: for this is h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Samuel took the horn of oil, and anointed him in the midst of his brethren: and the Spir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LORD came upon David from that day forward. So Samuel rose up, and went to Ram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igning over Israel? fill yours horn with oil, and go, I will send you to Jesse the Bethlehemit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the Spirit of the LORD departed from Saul, and an evil spirit from the LORD troubl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aul's servants said unto him, Behold now, an evil spirit from God troubles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our lord now command your servants, which are before you, to seek out a man, who i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nning player on an harp: and it shall come to pass, when the evil spirit from God is upon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he shall play with his hand, and you shall be w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aul said unto his servants, Provide me now a man that can play well, and bring him to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answered one of the servants, and said, Behold, I have seen a son of Jess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hlehemite, that is cunning in playing, and a mighty valiant man, and a man of war, and pruden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ers, and a comely person, and the LORD is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refore Saul sent messengers unto Jesse, and said, Send me David your son, which is wi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I have provided me a king among his s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Jesse took an ass laden with bread, and a bottle of wine, and a kid, and sent them by Dav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son unto Sa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David came to Saul, and stood before him: and he loved him greatly; and he became his arm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r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Saul sent to Jesse, saying, Let David, I pray you, stand before me; for he has found fav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my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t came to pass, when the evil spirit from God was upon Saul, that David took an harp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yed with his hand: so Saul was refreshed, and was well, and the evil spirit departed from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amuel said, How can I go? if Saul hear it, he will kill me. And the LORD said, Take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ifer with you, and say, I am come to sacrifice 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call Jesse to the sacrifice, and I will show you what you shall do: and you shall anoint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 him whom I nam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Samuel did that which the LORD spoke, and came to Bethlehem. And the elders of the t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2026-09-07T06:18:51Z</dcterms:created>
  <dcterms:modified xsi:type="dcterms:W3CDTF">2026-09-07T06:18:51Z</dcterms:modified>
  <dc:title>1 Samuel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