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ோவா தனக்குக் கர்த்தர் கட்டளையிட்டபடியெல்லாம் செய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ஜலப்பிரளயம் பூமியின்மேல் உண்டானபோது, நோவா அறுநூறு வயதாயிரு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ஜலப்பிரளயத்துக்குத் தப்பும்படி நோவாவும் அவனுடனேகூட அவன் குமாரரும், அவன் மனைவியும் அவன் குமாரரின் மனைவிகளும் பேழைக்குள் பிரவேசித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ஜலப்பிரளயத்துக்குத் தப்பும்படி நோவாவும் அவனுடனேகூட அவன் குமாரரும், அவன் மனைவியும் அவன் குமாரரின் மனைவிகளும் பேழைக்குள் பிரவேசி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் நோவாவுக்குக் கட்டளையிட்டபடியே, சுத்தமான மிருகங்களிலும், சுத்தமல்லாத மிருகங்களிலும், பூமியின்மேல் ஊரும் பிராணிகள் எல்லாவற்றில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ணும் பெண்ணும் ஜோடு ஜோடாக நோவாவிடத்தில் பேழைக்குட்பட்டன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ணும் பெண்ணும் ஜோடு ஜோடாக நோவாவிடத்தில் பேழைக்குட்பட்டன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ழுநாள் சென்றபின்பு பூமியின்மேல் ஜலப்பிரளயம் உண்டாயிற்ற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ோவாவுக்கு அறுநூறாம் வயதாகும் வருஷம் இரண்டாம் மாதம் பதினேழாம் தேதியாகிய அந்நாளிலே, மகா ஆழத்தின் ஊற்றுக்கண்களெல்லாம் பிளந்தன; வானத்தின் மதகுகளும் திறவுண்டன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ோவாவுக்கு அறுநூறாம் வயதாகும் வருஷம் இரண்டாம் மாதம் பதினேழாம் தேதியாகிய அந்நாளிலே, மகா ஆழத்தின் ஊற்றுக்கண்களெல்லாம் பிளந்தன; வானத்தின் மதகுகளும் திறவுண்டன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நோவாவை நோக்கி: நீயும் உன் வீட்டார் அனைவரும் பேழைக்குள் பிரவேசியுங்கள்; இந்தச் சந்ததியில் உன்னை எனக்கு முன்பாக நீதிமானாகக் கண்ட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ற்பதுநாள் இரவும் பகலும் பூமியின்மேல் பெருமழை பெய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ற்பதுநாள் இரவும் பகலும் பூமியின்மேல் பெருமழை பெய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ைத்தினமே நோவாவும், நோவாவின் குமாரராகிய சேமும் காமும் யாப்பேத்தும், அவர்களுடனேகூட நோவாவின் மனைவியும், அவன் குமாரரின் மூன்று மனைவிகளும், பேழைக்குள் பிரவேசித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ைத்தினமே நோவாவும், நோவாவின் குமாரராகிய சேமும் காமும் யாப்பேத்தும், அவர்களுடனேகூட நோவாவின் மனைவியும், அவன் குமாரரின் மூன்று மனைவிகளும், பேழைக்குள் பிரவேசித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ோடு ஜாதிஜாதியான சகலவிதக் காட்டு மிருகங்களும், ஜாதிஜாதியான சகலவித நாட்டு மிருகங்களும், பூமியின்மேல் ஊருகிற ஜாதிஜாதியான சகலவித ஊரும் பிராணிகளும், ஜாதிஜாதியான சகலவிதப் பறவைகளும், பலவிதமான சிறகுகளுள்ள சகலவிதப் பட்சிகளும் பிரவேசித்தன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ோடு ஜாதிஜாதியான சகலவிதக் காட்டு மிருகங்களும், ஜாதிஜாதியான சகலவித நாட்டு மிருகங்களும், பூமியின்மேல் ஊருகிற ஜாதிஜாதியான சகலவித ஊரும் பிராணிகளும், ஜாதிஜாதியான சகலவிதப் பறவைகளும், பலவிதமான சிறகுகளுள்ள சகலவிதப் பட்சிகளும் பிரவேசித்தன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டியே ஜீவசுவாசமுள்ள மாம்ச ஜந்துக்கள் எல்லாம் ஜோடு ஜோடாக நோவாவிடத்தில் பேழைக்குள் பிரவேசித்தன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அவனுக்குக் கட்டளையிட்டபடியே, ஆணும் பெண்ணுமாகச் சகலவித மாம்ச ஜந்துக்களும் உள்ளே பிரவேசித்தன; அப்பொழுது கர்த்தர் அவனை உள்ளேவிட்டுக் கதவை அடைத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அவனுக்குக் கட்டளையிட்டபடியே, ஆணும் பெண்ணுமாகச் சகலவித மாம்ச ஜந்துக்களும் உள்ளே பிரவேசித்தன; அப்பொழுது கர்த்தர் அவனை உள்ளேவிட்டுக் கதவை அடைத்த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ஜலப்பிரளயம் நாற்பது நாள் பூமியின்மேல் உண்டானபோது, ஜலம் பெருகி, பேழையைக் கிளம்பப்பண்ணிற்று; அது பூமிக்குமேல் மித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நோவாவை நோக்கி: நீயும் உன் வீட்டார் அனைவரும் பேழைக்குள் பிரவேசியுங்கள்; இந்தச் சந்ததியில் உன்னை எனக்கு முன்பாக நீதிமானாகக் கண்ட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ஜலப்பிரளயம் நாற்பது நாள் பூமியின்மேல் உண்டானபோது, ஜலம் பெருகி, பேழையைக் கிளம்பப்பண்ணிற்று; அது பூமிக்குமேல் மித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ஜலம் பெருவெள்ளமாகி, பூமியின்மேல் மிகவும் பெருகிற்று; பேழையானது ஜலத்தின்மேல் மிதந்துகொண்டி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ஜலம் பூமியின்மேல் மிகவும் அதிகமாய்ப் பெருகினதினால், வானத்தின்கீழ் எங்குமுள்ள உயர்ந்த மலைகளெல்லாம் மூடப்பட்டன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ூடப்பட்ட மலைகளுக்கு மேலாய்ப் பதினைந்துமுழ உயரத்திற்கு ஜலம் பெருகிற்ற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மாம்சஜந்துக்களாகிய பறவைகளும், நாட்டு மிருகங்களும் காட்டு மிருகங்களும் பூமியின்மேல் ஊரும் பிராணிகள் யாவும், எல்லா நரஜீவன்களும், பூமியின்மேல் சஞ்சரிக்கிறவைகள் யாவும் மாண்டன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மாம்சஜந்துக்களாகிய பறவைகளும், நாட்டு மிருகங்களும் காட்டு மிருகங்களும் பூமியின்மேல் ஊரும் பிராணிகள் யாவும், எல்லா நரஜீவன்களும், பூமியின்மேல் சஞ்சரிக்கிறவைகள் யாவும் மாண்டன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ெட்டாந்தரையில் உண்டான எல்லாவற்றிலும் நாசியிலே ஜீவசுவாசமுள்ளவைகள் எல்லாம் மாண்டுபோயின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னுஷர் முதல், மிருகங்கள், ஊரும் பிராணிகள், ஆகாயத்துப் பறவைகள் பரியந்தமும், பூமியின்மேல் இருந்த உயிருள்ள வஸ்துக்கள் யாவும் அழிந்து, அவைகள் பூமியில் இராதபடிக்கு நிக்கிரகமாயின; நோவாவும் அவனுடனே பேழையில் இருந்த உயிர்களும் மாத்திரம் காக்கப்பட்டன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னுஷர் முதல், மிருகங்கள், ஊரும் பிராணிகள், ஆகாயத்துப் பறவைகள் பரியந்தமும், பூமியின்மேல் இருந்த உயிருள்ள வஸ்துக்கள் யாவும் அழிந்து, அவைகள் பூமியில் இராதபடிக்கு நிக்கிரகமாயின; நோவாவும் அவனுடனே பேழையில் இருந்த உயிர்களும் மாத்திரம் காக்கப்பட்டன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னுஷர் முதல், மிருகங்கள், ஊரும் பிராணிகள், ஆகாயத்துப் பறவைகள் பரியந்தமும், பூமியின்மேல் இருந்த உயிருள்ள வஸ்துக்கள் யாவும் அழிந்து, அவைகள் பூமியில் இராதபடிக்கு நிக்கிரகமாயின; நோவாவும் அவனுடனே பேழையில் இருந்த உயிர்களும் மாத்திரம் காக்கப்பட்டன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ின்மீதெங்கும் வித்தை உயிரோடே காக்கும் பொருட்டு, நீ சுத்தமான சகல மிருகங்களிலும், ஆணும் பெண்ணுமாக எவ்வேழு ஜோடும், சுத்தமல்லாத மிருகங்களில் ஆணும் பெண்ணுமாக ஒவ்வொரு ஜோட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னுஷர் முதல், மிருகங்கள், ஊரும் பிராணிகள், ஆகாயத்துப் பறவைகள் பரியந்தமும், பூமியின்மேல் இருந்த உயிருள்ள வஸ்துக்கள் யாவும் அழிந்து, அவைகள் பூமியில் இராதபடிக்கு நிக்கிரகமாயின; நோவாவும் அவனுடனே பேழையில் இருந்த உயிர்களும் மாத்திரம் காக்கப்பட்டன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ஜலம் பூமியின்மேல் நூற்றைம்பது நாள் மிகவும் பிரவாகித்துக்கொண்டி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ின்மீதெங்கும் வித்தை உயிரோடே காக்கும் பொருட்டு, நீ சுத்தமான சகல மிருகங்களிலும், ஆணும் பெண்ணுமாக எவ்வேழு ஜோடும், சுத்தமல்லாத மிருகங்களில் ஆணும் பெண்ணுமாக ஒவ்வொரு ஜோட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ாயத்துப் பறவைகளிலும், சேவலும் பேடுமாக எவ்வேழு ஜோடும் உன்னிடத்தில் சேர்த்துக்கொ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ாயத்துப் பறவைகளிலும், சேவலும் பேடுமாக எவ்வேழு ஜோடும் உன்னிடத்தில் சேர்த்துக்கொ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ன்னும் ஏழுநாள் சென்றபின்பு, நாற்பதுநாள் இரவும் பகலும் பூமியின்மேல் மழையை வருஷிக்கப்பண்ணி, நான் உண்டாக்கின ஜீவஜந்துக்கள் அனைத்தையும் பூமியின்மேல் இராதபடி நிக்கிரகம் பண்ணுவே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ன்னும் ஏழுநாள் சென்றபின்பு, நாற்பதுநாள் இரவும் பகலும் பூமியின்மேல் மழையை வருஷிக்கப்பண்ணி, நான் உண்டாக்கின ஜீவஜந்துக்கள் அனைத்தையும் பூமியின்மேல் இராதபடி நிக்கிரகம் பண்ணுவே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2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 যা যা করতে বললেন, নোহ সে সমস্তই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খন সেই বর্ষন শুরু হল তখন নোহের বয়স 600 বছ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নোহ এবং তাঁর পরিবার মহাপ্লাবন থেকে পরিত্রাণের জন্যে নৌকোতে প্রবেশ করলেন| নোহের সঙ্গে তাঁর স্ত্র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পুত্রেরা ও পুত্রবধূরা সবাই নৌকোতে 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সমস্ত শুচি ও অশুচি পশুপাখী এবং মাটিতে যারা বুকে হেঁটে চলে সেইসব প্রাণ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নোহের সঙ্গে নৌকোতে গিয়ে উঠল| ঈশ্বর য়েমনটি আদেশ করেছিলেন ঠিক তেমনভাবে স্ত্রী ও পুরুষে জুটি বেঁধ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ত পশুপাখী নৌকোতে চড়ল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সাত দিন পরে শুরু হল প্লাবন| পৃথিবীতে শুরু হলো বর্ষ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নোহর 600তম বছরের দ্বিতীয় মাসের 17 তম দিনে সমস্ত ভূগর্ভস্থ প্রস্রবণ ফেটে বেরিয়ে এল, মাটি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ল বইতে শুরু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খন প্রভু নোহকে বললেন, “তুমি য়ে একজন সত্‌ মানুষ তা আমি লক্ষ্য করেছি| এমনকি এই য়ুগের দু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ঐদিন মুষলধারে বৃষ্টি শুরু হল, বাঁধ ভেঙে গেল এবং সমস্ত পৃথিবী জলপ্লাবিত হলো| সেই একই দিনে প্রচণ্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গে বৃষ্টিপাত শুরু হল য়েন আকাশের সমস্ত জানালা খুল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40 দিন 40 রাত ধরে সমানে বৃষ্টি হলো| সেই দিনটিতেই নোহ ও তাঁর স্ত্রী এবং তাঁদের তিন পুত্র শেম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ম, য়েফত্‌ আর তাদের তিন স্ত্রী সকলেই নৌকোয প্রবেশ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ঐ সব মানুষ আর পৃথিবীর যাবতীয় পশুপাখী নৌকোর মধ্যে আশ্রয় নিলো| সব রকমের গৃহপালিত জন্তু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ৃথিবীতে যতরকমের পশুপাখী চলে ফিরে আর উড়ে বেড়ায সবাই নৌকোর ভেতরে নিরাপদে থাক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সমস্ত জন্তু জানোয়ার, পাখী ইত্যাদি নোহর সঙ্গে নৌকোতে জোড়ায় জোড়ায় থাক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ঈশ্বর য়েমন আদেশ দিয়েছিলেন, নোহ সেই অনুসারে পৃথিবীর যাবতীয় প্রাণীর এক এক জোড়া নৌকোতে তুলল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বাইরে থেকে নৌকোর দরজা বন্ধ করে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পৃথিবীতে 40 দিন ধরে বন্যা চলল| জলের মাত্রা ক্রমশঃ উঁচু হতে লাগল আর সেই নৌকো মাটি ছেড়ে জলের উপ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মধ্যেও তুমি নিজেকে সত্‌ রেখেছ| সুতরাং তোমার পরিবারের সবাইকে নিয়ে তুমি গিয়ে নৌকোতে ওঠ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সতে থাক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জল বাড়তেই থাকল আর নৌকো মাটি ছেড়ে অনেক উঁচুতে ভাস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জল এত বাড়লো য়ে সবচেয়ে উঁচু পর্বতগুলো পর্য্ন্ত ডুব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পর্বতগুলোর মাথা ছাপিযে জল বাড়তে লাগল| সবচেয়ে উঁচু পর্বতের উপরেও 20 ফুটের বেশী জল দাঁড়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ৃথিবীর সমস্ত জীব মারা গেল| প্রতিটি পুরুষ ও স্ত্রী এবং পৃথিবীর সমস্ত জন্তু জানোয়ার মারা পড়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ত বন্য প্রাণী, সরীসৃপ ধ্বংস হয়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স্থলচর যত প্রাণী শ্বাস প্রশ্বাস নেয় তারাও মারা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এইভাবে ঈশ্বর পৃথিবীকে একেবারে পরিষ্কার করে ফেললেন| পৃথিবীর সমস্ত জীবন্ত অস্তিত্ব ধ্বংস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েললেন| সমস্ত মানুষ, সমস্ত জন্তু জানোয়ার, বুকে হাঁটা সমস্ত প্রাণী এবং সমস্ত পাখী এই সব কিছুই পৃথিব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নিশ্চিহ্ন হয়ে গেল| নোহ আর নোহের পরিবার পরিজন এবং নৌকোতে আশ্রয় পাওয়া পশুপাখী - কেবলমাত্র এই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ৃথিবীর সমস্ত শুচি পশুপাখীরসাত সাত জোড়া এবং অন্যান্য প্রত্যেক পশুর এক এক জোড়া নাও| এই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ণের অবশেষ পৃথিবীতে বেঁচে থাক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একটানা 150 দিন পৃথিবী বিপুল জলরাশিতে ডুবে থাক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শুপাখীদের তুমি ঐ নৌকোতে তোমার সঙ্গে ন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মস্ত রকম পাখীর সাতটি করে জোড়া নেবে| এর ফলে পৃথিবীর অন্যান্য সমস্ত পশুপাখী আমি ধ্বংস করে ফেল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েও এইসব পশুপাখী সম্পূর্ণভাবে বংশলোপের হাত থেকে রক্ষা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এখন থেকে ঠিক সাতদিন পরে আমি পৃথিবীতে প্রবল বর্ষণ ঘটাবো|40 দিন 40 রাত ধরে বৃষ্টি হবে| আমি পৃথিবী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ত জীবন্ত প্রাণী ধ্বংস করে দেব| যা কিছু আমি সৃষ্টি করেছি, সব নিশ্চিহ্ন হয়ে য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2026-09-07T01:02:27Z</dcterms:created>
  <dcterms:modified xsi:type="dcterms:W3CDTF">2026-09-07T01:02:27Z</dcterms:modified>
  <dc:title>আদিপুস্তক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