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ரம் நல்லதென்றால், அதின் கனியும் நல்லதென்று சொல்லுங்கள்; மரம் கெட்டதென்றால், அதின் கனியும் கெட்டதென்று சொல்லுங்கள்; மரமானது அதின் கனியினால் அறிய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ரியன் பாம்புக் குட்டிகளே, நீங்கள் பொல்லாதவர்களாயிருக்க, நலமானவைகளை எப்படி பேசுவீர்கள்? இருதயத்தின் நிறைவினால் வாய் பேச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ரியன் பாம்புக் குட்டிகளே, நீங்கள் பொல்லாதவர்களாயிருக்க, நலமானவைகளை எப்படி பேசுவீர்கள்? இருதயத்தின் நிறைவினால் வாய் பேச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ல்ல மனுஷன் இருதமாகிய நல்ல பொக்கிஷத்திலிருந்து நல்லவைகளை எடுத்துக்காட்டுகிறான், பொல்லாத மனுஷன் பொல்லாத பொக்கிஷத்திலிருந்து பொல்லாதவைகளை எடுத்துக்காட்ட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ல்ல மனுஷன் இருதமாகிய நல்ல பொக்கிஷத்திலிருந்து நல்லவைகளை எடுத்துக்காட்டுகிறான், பொல்லாத மனுஷன் பொல்லாத பொக்கிஷத்திலிருந்து பொல்லாதவைகளை எடுத்துக்காட்டு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னுஷர் பேசும் வீணான வார்த்தைகள் யாவையும் குறித்து நியாயதீர்ப்புநாளிலே கணக்கொப்புவிக்கவேண்டும் என்று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னுஷர் பேசும் வீணான வார்த்தைகள் யாவையும் குறித்து நியாயதீர்ப்புநாளிலே கணக்கொப்புவிக்கவேண்டும் என்று உங்களுக்கு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னெனில், உன் வார்த்தைகளினாலே நீதிமான் என்று தீர்க்கப்படுவாய்; அல்லது உன் வார்த்தைகளினாலே குற்றவாளி என்று தீர்கப்படுவாய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வேதபாரகரிலும் பரிசேயரிலும் சிலர் அவரை நோக்கி: போதகரே, உம்மால் ஒரு அடையாளத்தைக் காண விரும்புகிறோம்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க்குப் பிரதியுத்தரமாக: இந்தப் பொல்லாத விபசாரச் சந்ததியார் அடையாளத்தைத் தேடுகிறார்கள்; ஆனாலும் யோனா தீர்க்கத்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ியும் பலவானை முந்திக் கட்டினாலொழியப் பலவானுடைய வீட்டுக்குள் ஒருவன் புகுந்து, அவன் உடைமைகளை எப்படிக் கொள்ளையிடக்கூடும்? கட்டினானேயாகில், அவன் வீட்டைக் கொள்ளையிடலா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க்குப் பிரதியுத்தரமாக: இந்தப் பொல்லாத விபசாரச் சந்ததியார் அடையாளத்தைத் தேடுகிறார்கள்; ஆனாலும் யோனா தீர்க்கத்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னா இரவும் பகலும் மூன்றுநாள் ஒரு பெரிய மீனின் வயிற்றில் இருந்தது போல, மனுஷகுமாரனும் இரவும் பகலும் மூன்றுநாள் பூமியின் இருதயத்தில் இருப்ப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னா இரவும் பகலும் மூன்றுநாள் ஒரு பெரிய மீனின் வயிற்றில் இருந்தது போல, மனுஷகுமாரனும் இரவும் பகலும் மூன்றுநாள் பூமியின் இருதயத்தில் இருப்ப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ோனாவின் பிரசங்கத்தைக் கேட்டு நினிவே பட்டணத்தார் மனந்திரும்பினார்கள். இதோ, யோனாவிலும் பெரியவர் இங்கே இருக்கிறார். ஆதலால் நியாயத்தீர்ப்புநாளிலே நினிவே பட்டணத்தார் இந்தச் சந்ததியாரோடெழுந்து நின்று இவர்கள்மேல் குற்றஞ்சுமத்த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ோனாவின் பிரசங்கத்தைக் கேட்டு நினிவே பட்டணத்தார் மனந்திரும்பினார்கள். இதோ, யோனாவிலும் பெரியவர் இங்கே இருக்கிறார். ஆதலால் நியாயத்தீர்ப்புநாளிலே நினிவே பட்டணத்தார் இந்தச் சந்ததியாரோடெழுந்து நின்று இவர்கள்மேல் குற்றஞ்சுமத்த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ென்தேசத்து ராஜஸ்திரீ பூமியின் எல்லைகளிருந்து சாலொமோனுடைய ஞானத்தைக் கேட்க வந்தாள். இதோ, சாலொமோனிலும் பெரியவர் இங்கே இருக்கிறார். ஆதலால் நியாயத்தீர்ப்புநாளிலே அந்த ராஜஸ்திரீ இந்தச் சந்ததியாரோடெழுந்து நின்று இவர்கள்மேல் குற்றஞ்சுமத்துவ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ென்தேசத்து ராஜஸ்திரீ பூமியின் எல்லைகளிருந்து சாலொமோனுடைய ஞானத்தைக் கேட்க வந்தாள். இதோ, சாலொமோனிலும் பெரியவர் இங்கே இருக்கிறார். ஆதலால் நியாயத்தீர்ப்புநாளிலே அந்த ராஜஸ்திரீ இந்தச் சந்ததியாரோடெழுந்து நின்று இவர்கள்மேல் குற்றஞ்சுமத்துவ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சுத்த ஆவி ஒரு மனுஷனை விட்டுப் புறப்படும்போது, வறண்ட இடங்களில் அலைந்து, இளைப்பாறுதல் தேடியும் கண்டடையாமல்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சுத்த ஆவி ஒரு மனுஷனை விட்டுப் புறப்படும்போது, வறண்ட இடங்களில் அலைந்து, இளைப்பாறுதல் தேடியும் கண்டடையாமல்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விட்டு வந்த வீட்டுக்குத் திரும்பிப் போவேன் என்று சொல்லி; அங்கே வந்து, அந்த வீடு வெறுமையாகவும், பெருக்கி, ஜோடிக்கப்பட்டதாகவும் இருக்கக்கண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ியும் பலவானை முந்திக் கட்டினாலொழியப் பலவானுடைய வீட்டுக்குள் ஒருவன் புகுந்து, அவன் உடைமைகளை எப்படிக் கொள்ளையிடக்கூடும்? கட்டினானேயாகில், அவன் வீட்டைக் கொள்ளையிடல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விட்டு வந்த வீட்டுக்குத் திரும்பிப் போவேன் என்று சொல்லி; அங்கே வந்து, அந்த வீடு வெறுமையாகவும், பெருக்கி, ஜோடிக்கப்பட்டதாகவும் இருக்கக்கண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ிரும்பிப்போய், தன்னிலும் பொல்லாத வேறு ஏழு ஆவிகளைத் தன்னோடே கூட்டிக்கொண்டுவந்து, உட்புகுந்து அங்கே குடியிருக்கும்; அப்பொழுது, அந்த மனுஷனுடைய முன்னிலைமையிலும் அவன் பின்னிலைமை அதிக கேடுள்ளதாயிருக்கும்; அப்படியே இந்தப் பொல்லாத சந்ததியாருக்கும் சம்பவிக்கும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ிரும்பிப்போய், தன்னிலும் பொல்லாத வேறு ஏழு ஆவிகளைத் தன்னோடே கூட்டிக்கொண்டுவந்து, உட்புகுந்து அங்கே குடியிருக்கும்; அப்பொழுது, அந்த மனுஷனுடைய முன்னிலைமையிலும் அவன் பின்னிலைமை அதிக கேடுள்ளதாயிருக்கும்; அப்படியே இந்தப் பொல்லாத சந்ததியாருக்கும் சம்பவிக்கும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ிரும்பிப்போய், தன்னிலும் பொல்லாத வேறு ஏழு ஆவிகளைத் தன்னோடே கூட்டிக்கொண்டுவந்து, உட்புகுந்து அங்கே குடியிருக்கும்; அப்பொழுது, அந்த மனுஷனுடைய முன்னிலைமையிலும் அவன் பின்னிலைமை அதிக கேடுள்ளதாயிருக்கும்; அப்படியே இந்தப் பொல்லாத சந்ததியாருக்கும் சம்பவிக்கும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ப்படி அவர் ஜனங்களோடே பேசுகையில், அவருடைய தாயாரும் சகோதரரும் அவரிடத்தில் பேசவேண்டுமென்று வெளியே நி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ப்படி அவர் ஜனங்களோடே பேசுகையில், அவருடைய தாயாரும் சகோதரரும் அவரிடத்தில் பேசவேண்டுமென்று வெளியே நி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, ஒருவன் அவரை நோக்கி: உம்முடைய தாயாரும் உம்முடைய சகோதரரும் உம்மோடே பேசவேண்டுமென்று வெளியே நிற்கிறார்க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தம்மிடத்தில் இப்படிச் சொன்னவனுக்கு அவர் பிரதியுத்தரமாக: என் தாயார் யார்? என் சகோதரர் யார்? என்று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ம்முடைய கையைத் தமது சீஷர்களுக்கு நேரே நீட்டி: இதோ, என் தாயும் என் சகோதரரும் இவர்களே!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ம்முடைய கையைத் தமது சீஷர்களுக்கு நேரே நீட்டி: இதோ, என் தாயும் என் சகோதரரும் இவர்களே!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னோடே இராதவன் எனக்கு விரோதியாயிருக்கிறான்; என்னோடே சேர்க்காதவன் சிதறடிக்கி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ரலோகத்திலிருக்கிற என் பிதாவின் சித்தத்தின்படி செய்கிறவன் எவனோ அவனே எனக்குச் சகோதரனும் சகோதரியும் தாயுமாய் இருக்கிறா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, இயேசு ஓய்வு நாளில் பயிர்வழியே போனார்; அவருடைய சீஷர்கள் பசியாயிருந்து, கதிர்களைக் கொய்து, தின்னத் தொடங்க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, இயேசு ஓய்வு நாளில் பயிர்வழியே போனார்; அவருடைய சீஷர்கள் பசியாயிருந்து, கதிர்களைக் கொய்து, தின்னத் தொடங்க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ேயர் அதைக்கண்டு, அவரை நோக்கி: இதோ ஒய்வு நாளில் செய்யத்தகாததை உம்முடைய சீஷர்கள் செய்கிறார்களே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அவர்: தாவீதும் அவனோடிருந்தவர்களும் பசியாயிருந்தபோது செய்ததை நீங்கள் வாசிக்கவில்லையா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ேவனுடைய வீட்டில் பிரவேசித்து, ஆசாரியர் தவிர வேறொருவரும் புசிக்கத்தகாத தேவசமுகத்து அப்பங்களைத் தானும் தன்னோடிருந்தவர்களும் புசித்தார்கள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ேவனுடைய வீட்டில் பிரவேசித்து, ஆசாரியர் தவிர வேறொருவரும் புசிக்கத்தகாத தேவசமுகத்து அப்பங்களைத் தானும் தன்னோடிருந்தவர்களும் புசித்தா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ஓய்வு நாட்களில் ஆசாரியர்கள் தேவாலயத்தில் ஓய்ந்திராமல், ஓய்வு நாளை வேலை நாளாக்கினாலும் குற்றமில்லாதிருக்கிறார்கள் என்று நீங்கள் வேதத்திலே வாசிக்கவில்லையா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ஓய்வு நாட்களில் ஆசாரியர்கள் தேவாலயத்தில் ஓய்ந்திராமல், ஓய்வு நாளை வேலை நாளாக்கினாலும் குற்றமில்லாதிருக்கிறார்கள் என்று நீங்கள் வேதத்திலே வாசிக்கவில்லையா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ாலயத்திலும் பெரியவர் இங்கே இ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தலால், நான் உங்களுக்குச் சொல்லுகிறேன்: எந்தப்பாவமும் எந்தத் தூஷணமும் மன்னிக்கப்படும்; ஆவியானவருக்கு விரோதமான தூஷணமோ மனுஷருக்கு மன்னிக்கப்படுவத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யையல்ல இரக்கத்தையே விரும்புகிறேன் என்பதின் கருத்து இன்னதென்று நீங்கள் அறிந்தீர்களானால், குற்றமில்லாதவர்களை நீங்கள் குற்றப்படுத்தமாட்ட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யையல்ல இரக்கத்தையே விரும்புகிறேன் என்பதின் கருத்து இன்னதென்று நீங்கள் அறிந்தீர்களானால், குற்றமில்லாதவர்களை நீங்கள் குற்றப்படுத்தமாட்ட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குமாரன் ஓய்வுநாளுக்கும் ஆண்டவராய் இருக்கிறார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அவ்விடம் விட்டுப்போய், அவர்களுடைய ஜெப ஆலயத்தில் பிரவேசித்த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ங்கே சூம்பின கையையுடைய மனுஷன் ஒருவன் இருந்தான். அப்பொழுது அவர்மேல் குற்றஞ்சாட்டும்படிக்கு: ஓய்வு நாளில் சொஸ்தமாக்குகிறது நியாயமா? என்று கேட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ங்கே சூம்பின கையையுடைய மனுஷன் ஒருவன் இருந்தான். அப்பொழுது அவர்மேல் குற்றஞ்சாட்டும்படிக்கு: ஓய்வு நாளில் சொஸ்தமாக்குகிறது நியாயமா? என்று கே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உங்களில் எந்த மனுஷனுக்காகிலும் ஒரு ஆடு இருந்து, அது ஓய்வுநாளில் குழியிலே விழுந்தால், அதைப்பிடித்துத் தூக்கிவிடமாட்டானோ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உங்களில் எந்த மனுஷனுக்காகிலும் ஒரு ஆடு இருந்து, அது ஓய்வுநாளில் குழியிலே விழுந்தால், அதைப்பிடித்துத் தூக்கிவிடமாட்டானோ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ட்டைப்பார்க்கிலும் மனுஷனானவன் எவ்வளவோ விசேஷித்திருக்கிறான்! ஆதலால் ஓய்வுநாளிலே நன்மை செய்வது நியாயந்தான் என்று சொன்ன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ட்டைப்பார்க்கிலும் மனுஷனானவன் எவ்வளவோ விசேஷித்திருக்கிறான்! ஆதலால் ஓய்வுநாளிலே நன்மை செய்வது நியாயந்தான் என்று சொன்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தலால், நான் உங்களுக்குச் சொல்லுகிறேன்: எந்தப்பாவமும் எந்தத் தூஷணமும் மன்னிக்கப்படும்; ஆவியானவருக்கு விரோதமான தூஷணமோ மனுஷருக்கு மன்னிக்கப்படுவத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ந்த மனுஷனை நோக்கி: உன் கையை நீட்டு என்றார். அவன் நீட்டினான்; அது மறுகையைப்போல சொஸ்தமாயிற்ற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பரிசேயர் வெளியேபோய், அவரைக் கொலை செய்யும்படி அவருக்கு விரோதமாய் ஆலோசனைபண்ணி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தை அறிந்து, அவ்விடம் விட்டு விலகிப்போனார். திரளான ஜனங்கள் அவருக்குப் பின்சென்றார்கள்; அவர்களெல்லாரையும் அவர் சொஸ்தமாக்க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ம்மைப் பிரசித்தம்பண்ணாதபடி அவர்களுக்குக் கண்டிப்பாய்க் கட்டளையிட்ட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யா தீர்க்கதரிசியின் மூலமாய் உரைக்கப்பட்டது நிறைவேறும்படி இப்படி நடந்தது. அவன் உரைத்ததாவது: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நான் தெரிந்துகொண்ட என்னுடைய தாசன், என் ஆத்துமாவுக்குப் பிரியமாயிருக்கிற என்னுடைய நேசன்; என் ஆவியை அவர்மேல் அமரப்பண்ணுவேன், அவர் புறஜாதியாருக்கு நியாயத்தை அறிவிப்ப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நான் தெரிந்துகொண்ட என்னுடைய தாசன், என் ஆத்துமாவுக்குப் பிரியமாயிருக்கிற என்னுடைய நேசன்; என் ஆவியை அவர்மேல் அமரப்பண்ணுவேன், அவர் புறஜாதியாருக்கு நியாயத்தை அறிவிப்ப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க்குவாதம் செய்யவுமாட்டார், கூக்குரலிடவுமாட்டார்; அவருடைய சத்தத்தை ஒருவனும் வீதிகளில் கேட்பதுமில்ல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நியாயத்திற்கு ஜெயங்கிடைக்கப்பண்ணுகிறவரைக்கும், நெரிந்தநாணலை முறிக்காமலும், மங்கி எரிகிற திரியை அணைக்காமலும் இருப்ப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நியாயத்திற்கு ஜெயங்கிடைக்கப்பண்ணுகிறவரைக்கும், நெரிந்தநாணலை முறிக்காமலும், மங்கி எரிகிற திரியை அணைக்காமலும் இரு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வனாகிலும் மனுஷகுமரனுக்கு விரோதமான வார்த்தை சொன்னால் அது அவனுக்கு மன்னிக்கப்படும்; எவனாகிலும் பரிசுத்த ஆவிக்கு விரோதமாகப் பேசினால் அது இம்மையிலும் மறுமையிலும் அவனுக்கு மன்னிக்கப்படுவதி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நாமத்தின்மேல் புறஜாதியார் நம்பிக்கையாயிருப்பார்கள் என்பதே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ிசாசு பிடித்த குருடும் ஊமையுமான ஒருவன் அவரிடத்தில் கொண்டுவரப்பட்டான்; குருடும் ஊமையுமானவன் பேசவுங் காணவுந்தக்கதாக அவனைச் சொஸ்தமாக்கின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ிசாசு பிடித்த குருடும் ஊமையுமான ஒருவன் அவரிடத்தில் கொண்டுவரப்பட்டான்; குருடும் ஊமையுமானவன் பேசவுங் காணவுந்தக்கதாக அவனைச் சொஸ்தமாக்கின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ஜனங்களெல்லாரும் ஆச்சரியப்பட்டு: தாவீதின் குமாரன் இவர்தானோ? என்ற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ேயர் அதைக்கேட்டு: இவன் பெயல்செபூலினாலே பிசாசுகளைத் துரத்துகிறானேயல்லாமல் மற்றப்படியல்ல என்ற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ேயர் அதைக்கேட்டு: இவன் பெயல்செபூலினாலே பிசாசுகளைத் துரத்துகிறானேயல்லாமல் மற்றப்படியல்ல என்ற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டைய சிந்தனைகளை அறிந்து, அவர்களை நோக்கி: தனக்குத்தானே விரோதமாய்ப் பிரிந்திருக்கிற எந்த ராஜ்யமும் பாழாய்ப்போம்; தனக்குத்தானே விரோதமாய் பிரிந்திருக்கிற எந்த பட்டணமும் எந்த வீடும் நிலைநிற்கமாட்டா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டைய சிந்தனைகளை அறிந்து, அவர்களை நோக்கி: தனக்குத்தானே விரோதமாய்ப் பிரிந்திருக்கிற எந்த ராஜ்யமும் பாழாய்ப்போம்; தனக்குத்தானே விரோதமாய் பிரிந்திருக்கிற எந்த பட்டணமும் எந்த வீடும் நிலைநிற்கமாட்டா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ைச் சாத்தான் துரத்தினால் தனக்கு விரோதமாகத் தானே பிரிவினை செய்கிறதாயிருக்குமே; அப்படிச் செய்தால் அவன் ராஜ்யம் எப்படி நிலைநிற்கும்?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ைச் சாத்தான் துரத்தினால் தனக்கு விரோதமாகத் தானே பிரிவினை செய்கிறதாயிருக்குமே; அப்படிச் செய்தால் அவன் ராஜ்யம் எப்படி நிலைநிற்கும்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வனாகிலும் மனுஷகுமரனுக்கு விரோதமான வார்த்தை சொன்னால் அது அவனுக்கு மன்னிக்கப்படும்; எவனாகிலும் பரிசுத்த ஆவிக்கு விரோதமாகப் பேசினால் அது இம்மையிலும் மறுமையிலும் அவனுக்கு மன்னிக்கப்படுவதில்லை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பெய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பெய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வனுடைய ஆவிய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வனுடைய ஆவிய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ரம் நல்லதென்றால், அதின் கனியும் நல்லதென்று சொல்லுங்கள்; மரம் கெட்டதென்றால், அதின் கனியும் கெட்டதென்று சொல்லுங்கள்; மரமானது அதின் கனியினால் அறிய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्कमा कहो; क्योंकि पेड़ फल ही से पहचान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हे सांप के बच्चों, तुम बुरे होकर क्योंकर अच्छी बातें कह सकते हो? क्योंकि जो मन में भरा है, व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ंह पर आ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भला, मनुष्य मन के भले भण्डार से भली बातें निकालता है; और बुरा मनुष्य बुरे भण्डार से बुरी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मै तुम से कहता हूं, कि जो जो निकम्मी बातें मनुष्य कहेंगे, न्याय के दिन हर एक बात का लेख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क्योंकि तू अपनी बातों के कारण निर्दोष और अपनी बातों ही के कारण दोषी ठहरा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इस पर कितने शास्त्रियोंऔर फरीसियों ने उस से कहा, हे गुरू, हम तुझ से एक चिन्ह देखना चा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उस ने उन्हें उत्तर दिया, कि इस युग के बुरे और व्यभिचारी लोग चिन्ह ढूंढ़ते हैं; परन्तु यूनु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ा क्योंकर कोई मनुष्य किसी बलवन्त के घर में घुसकर उसका माल लूट सकता है जब तक कि पहिले उस बलवन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 के चिन्ह को छोड़ कोई और चिन्ह उन को न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यूनुस तीन रात दिन जल-जन्तु के पेट में रहा, वैसे ही मनुष्य का पुत्र तीन रात दिन पृथ्वी के भी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नीनवे के लोग न्याय के दिन इस युग के लोगों के साथ उठकर उन्हें दोषी ठहराएंगे, क्योंकि उन्हों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नुस का प्रचार सुनकर, मन फिराया और देखो, यहां वह है जो यूनुस से भी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दक्खिन की रानी न्याय के दिन इस युग के लोगों के साथ उठकर उन्हें दोषी ठहराएगी, क्योंकि वह सुलैम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ज्ञान सुनने के लिये पृथ्वी की छोर से आई, और देखो, यहां वह है जो सुलैमान से भी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जब अशुद्ध आत्मा मनुष्य में से निकल जाती है, तो सूखी जगहों में विश्राम ढूंढ़ती फिरती है, और पा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तब कहती है, कि मैं अपने उसी घर में जहां से निकली थी, लौट जाऊंगी, और आकर उसे सूना, झाड़ा-बु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न बान्ध ले और तब वह उसका घर लूट 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सजा सजाया पा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वह जाकर अपने से और बुरी सात आत्माओं को अपने साथ ले आती है, और वे उस में पैठकर वहां वास कर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और उस मनुष्य की पिछली दशा पहिले से भी बुरी हो जाती है; इस युग के बुरे लोगों की दशा भी ऐसी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जब वह भीड़ से बातें कर ही रहा था, तो देखो, उस की माता और भाई बाहर खड़े थे, और उस से बातें कर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किसी ने उस से कहा; देख तेरी माता और तेरे भाई बाहर खड़े हैं, और तुझ से बातें करना चा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यह सुन उस ने कहने वाले को उत्तर दिया; कौन है मेरी मा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 कौन है मेरे भाई? और अपने चेलों की ओर अपना हाथ बढ़ा कर कहा; देखो, मेरी माता और मेरे भाई 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जो मेरे साथ नहीं, वह मेरे विरोध में है; और जो मेरे साथ नहीं बटोरता, वह बिथर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क्योंकि जो कोई मेरे स्वर्गीय पिता की इच्छा पर चले, वही मेरा भाई और बहिन और म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स समय यीशु सब्त के दिन खेतों में से होकर जा रहा था, और उसके चेलों को भूख लगी, सो वे बालें त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ड़ कर खा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फरीसियों ने यह देखकर उस से कहा, देख तेरे चेले वह काम कर रहे हैं, जो सब्त के दिन करना उचित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 ने उन से कहा; क्या तुम ने नहीं पढ़ा, कि दाऊद ने, जब वह और उसके साथी भूखे हुए तो क्या क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ह क्योंकर परमेश्वर के घर में गया, और भेंट की रोटियां खाईं, जिन्हें खाना न तो उसे और उसके साथ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, पर केवल याजकों को उचित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ा तुम ने व्यवस्था में नहीं पढ़ा, कि याजक सब्त के दिन मन्दिर में सब्त के दिन के विधि को तोड़न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निर्दोष ठह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मैं तुम से कहता हूं, कि यहां वह है, जो मन्दिर से भी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इसलिये मैं तुम से कहता हूं, कि मनुष्य का सब प्रकार का पाप और निन्दा क्षमा की जाएगी, पर आत्म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दि तुम इस का अर्थ जानते कि मैं दया से प्रसन्न हूं, बलिदान से नहीं, तो तुम निर्दोष को दोष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नुष्य का पुत्र तो सब्त के दिन का भी प्रभु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हां से चलकर वह उन की सभा के घर मे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देखो, एक मनुष्य था, जिस का हाथ सूखा हुआ था; और उन्होंने उस पर दोष लगाने के लिये उस से पूछ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क्या सब्त के दिन चंगा करना उचित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न से कहा; तुम में ऐसा कौन है, जिस की एक ही भेड़ हो, और वह सब्त के दिन गड़हे में गिर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वह उसे पकड़कर न निकाल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भला, मनुष्य का मूल्य भेड़ से कितना बढ़ कर है; इसलिये सब्त के दिन भलाई करना उचित है: तब उस ने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से कहा, अपना हाथ बढ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न्दा क्षमा न क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ने बढ़ाया, और वह फिर दूसरे हाथ की नाईं अच्छ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फरीसियों ने बाहर जाकर उसके विरोध में सम्मति की, कि उसे किस प्रकार नाश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ह जानकर यीशु वहां से चला गया; और बहुत लोग उसके पीछे हो लिये; और उस ने सब को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उन्हें चिताया, कि मुझे प्रगट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ि जो वचन यशायाह भविष्यद्वक्ता के द्वारा कहा गया था, वह पूर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ि देखो, यह मेरा सेवक है, जिसे मैं ने चुना है; मेरा प्रिय, जिस से मेरा मन प्रसन्न है: मैं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त्मा उस पर डालूंगा; और वह अन्यजातियों को न्याय का समाचार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वह न झगड़ा करेगा, और न धूम मचाएगा; और न बाजारों में कोई उसका शब्द सुन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वह कुचले हुए सरकण्डे को न तोड़ेगा; और धूआं देती हुई बत्ती को न बुझाएगा, जब तक न्याय को प्रबल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ो कोई मनुष्य के पुत्र के विरोध में कोई बात कहेगा, उसका यह अपराध क्षमा किया जाएगा, परन्तु जो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अन्यजातियां उसके नाम पर आशा रख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लोग एक अन्धे-गूंगे को जिस में दुष्टात्मा थी, उसके पास लाए; और उस ने उसे अच्छा किया; औ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ूंगा बोलने और देख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स पर सब लोग चकित होकर कहने लगे, यह क्या दाऊद की सन्तान क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न्तु फरीसियों ने यह सुनकर कहा, यह तो दुष्टात्माओं के सरदार शैतान की सहायता के बि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ष्टात्माओं को नहीं निकाल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स ने उन के मन की बात जानकर उन से कहा; जिस किसी राज्य में फूट होती है, वह उजड़ जाता है, और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गर या घराना जिस में फूट होती है, बना न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यदि शैतान ही शैतान को निकाले, तो वह अपना ही विरोधी हो गया है; फिर उसका राज्य क्योंकर ब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-आत्मा के विरोध में कुछ कहेगा, उसका अपराध न तो इस लोक में और न पर लोक में क्षमा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भला, यदि मैं शैतान की सहायता से दुष्टात्माओं को निकालता हूं, तो तुम्हारे वंश किस की सहायता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ते हैं? इसलिये वे ही तुम्हारा न्याय चुक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 यदि मैं परमेश्वर के आत्मा की सहायता से दुष्टात्माओं को निकालता हूं, तो परमेश्वर का राज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पास आ पहुंच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यदि पेड़ को अच्छा कहो, तो उसके फल को भी अच्छा कहो; या पेड़ को निकम्मा कहो, तो उसके फल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2026-09-05T22:13:05Z</dcterms:created>
  <dcterms:modified xsi:type="dcterms:W3CDTF">2026-09-05T22:13:05Z</dcterms:modified>
  <dc:title>मत्ती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