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7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மகிமையின் மேகம்
இந்த இடத்தை மூடுதே
ஒரு மகிமையின் மேகம்
என் ஜனத்தை மூடுதே
விலகாத மேகம் நீர்
முன் செல்லும் மேகம் ந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ே அன்பின் ஆவியானவரே - வல்ல
ஆவியானவரே தெளிவின் ஆவியானவரே - மகிமையின்
ஆவியானவரே அன்பின் ஆவியானவரே - வல்ல
ஆவியானவரே தெளிவின் ஆவியான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ேச்சில என் மூச்சில
என் சொல்லில என் செயலில கலந்திருக்கீங்க
என் நினைவில என் நடத்தையில
என் உணர்வில என் உயிரில கலந்திருக்கீங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ஆவியானவரே விலையேற பெற்றவரே
எனை ஆளும் பரிசுத்தரே நன்றி ஐ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2026-07-30T21:37:58Z</dcterms:created>
  <dcterms:modified xsi:type="dcterms:W3CDTF">2026-07-30T21:37:58Z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