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மி தன் வாயைத் திறந்து, எலியாப் என்னும் ரூபன் குமாரனுடைய மக்களான தாத்தானையும் அபிராமையும், அவர்கள் குடும்பங்களையும், அவர்கள் கூடாரங்களையும், இஸ்ரவேலர் எல்லாருக்குள்ளும் அவர்களுக்கு இருந்த அவர்களுடைய சகல பொருள்களையும் விழுங்கும்படி செய்ததையும், அறியாமலும் காணாமலும் இருக்கிற உங்கள் பிள்ளைகளுடன் நான் பேசவில்லை; இன்று நீங்களே அறிந்து கொள்ளுங்க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கர்த்தர் செய்த மகத்துவமான கிரியைகளையெல்லாம் உங்கள் கண்கள் அல்லவோ கண்டது.]]></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ஆகையால் நீங்கள் பலப்படும்படிக்கும்,]]></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நீங்கள் சுதந்தரிக்கப்போகிற தேசத்துக்குள் பிரவேசித்து அதைச் சுதந்தரிக்கும்படிக்கும், கர்த்தர் உங்கள் பிதாக்களுக்கும் அவர்கள் சந்ததிக்கும் கொடுப்பேன் என்று அவர்களுக்கு ஆணையிட்ட பாலும் தேனும் ஓடுகிற தேசத்தில் நீங்கள் நீடித்து வாழும்படிக்கும், இன்று நான் உங்களுக்குக் கற்பிக்கிற கற்பனைகளையெல்லாம் கைக்கொள்வீர்களாக.]]></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நீங்கள் சுதந்தரிக்கப்போகிற தேசத்துக்குள் பிரவேசித்து அதைச் சுதந்தரிக்கும்படிக்கும், கர்த்தர் உங்கள் பிதாக்களுக்கும் அவர்கள் சந்ததிக்கும் கொடுப்பேன் என்று அவர்களுக்கு ஆணையிட்ட பாலும் தேனும் ஓடுகிற தேசத்தில் நீங்கள் நீடித்து வாழும்படிக்கும், இன்று நான் உங்களுக்குக் கற்பிக்கிற கற்பனைகளையெல்லாம் கைக்கொள்வீர்களாக.]]></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நீங்கள் சுதந்தரிக்கப்போகிற தேசத்துக்குள் பிரவேசித்து அதைச் சுதந்தரிக்கும்படிக்கும், கர்த்தர் உங்கள் பிதாக்களுக்கும் அவர்கள் சந்ததிக்கும் கொடுப்பேன் என்று அவர்களுக்கு ஆணையிட்ட பாலும் தேனும் ஓடுகிற தேசத்தில் நீங்கள் நீடித்து வாழும்படிக்கும், இன்று நான் உங்களுக்குக் கற்பிக்கிற கற்பனைகளையெல்லாம் கைக்கொள்வீர்களாக.]]></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சுதந்தரிக்கப்போகிற தேசம் நீ விட்டுவந்த எகிப்து தேசத்தைப்போல் இராது; அங்கே நீ விதையை விதைத்து, கீரைத்தோட்டத்திற்கு நீர்ப்பாய்ச்சுகிறதுபோல உன் காலால் நீர்ப்பாய்ச்சி வந்தாய்.]]></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உன் தேவனாகிய கர்த்தரிடத்தில் அன்புகூர்ந்து, அவருடைய பிரமாணங்களையும், அவருடைய கட்டளைகளையும், அவருடைய நியாயங்களையும், அவருடைய கற்பனைகளையும் எப்பொழுதும் கைக்கொள்வாயாக.]]></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சுதந்தரிக்கப்போகிற தேசம் நீ விட்டுவந்த எகிப்து தேசத்தைப்போல் இராது; அங்கே நீ விதையை விதைத்து, கீரைத்தோட்டத்திற்கு நீர்ப்பாய்ச்சுகிறதுபோல உன் காலால் நீர்ப்பாய்ச்சி வந்தாய்.]]></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தந்தரிக்கப்போகிற தேசமோ, மலைகளும் பள்ளத்தாக்குகளுமுள்ள தேசம்; அது வானத்தின் மழைத் தண்ணீரைக் குடிக்கும் தேச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நீங்கள் சுதந்தரிக்கப்போகிற தேசமோ, மலைகளும் பள்ளத்தாக்குகளுமுள்ள தேசம்; அது வானத்தின் மழைத் தண்ணீரைக் குடிக்கும் தேச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து உன் தேவனாகிய கர்த்தர் விசாரிக்கிற தேசம், வருஷத்தின் துவக்கமுதல் வருஷத்தின் முடிவுமட்டும் எப்பொழுதும் உன் தேவனாகிய கர்த்தரின் கண்கள் அதின்மேல் வைக்கப்பட்டிருக்கும்.]]></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து உன் தேவனாகிய கர்த்தர் விசாரிக்கிற தேசம், வருஷத்தின் துவக்கமுதல் வருஷத்தின் முடிவுமட்டும் எப்பொழுதும் உன் தேவனாகிய கர்த்தரின் கண்கள் அதின்மேல் வைக்கப்பட்டிருக்கு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 அன்பு கூர்ந்து, அவரைச் சேவிக்கும்படி, நான் இன்று உங்களுக்குக் கற்பிக்கிற என் கற்பனைகளுக்குக் கீழ்ப்படிந்தால்,]]></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நீங்கள் உங்கள் தேவனாகிய கர்த்தரிடத்தில் உங்கள் முழு இருதயத்தோடும் உங்கள் முழு ஆத்துமாவோடும் அன்பு கூர்ந்து, அவரைச் சேவிக்கும்படி, நான் இன்று உங்களுக்குக் கற்பிக்கிற என் கற்பனைகளுக்குக் கீழ்ப்படிந்தால்,]]></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 உன் தானியத்தையும் உன் திராட்சரசத்தையும் உன் எண்ணெயையும் சேர்க்கும்படிக்கு, நான் ஏற்றகாலத்தில் உங்கள் தேசத்தில் முன்மாரியையும் பின்மாரியையும் பெய்யப்பண்ணி,]]></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 உன் தானியத்தையும் உன் திராட்சரசத்தையும் உன் எண்ணெயையும் சேர்க்கும்படிக்கு, நான் ஏற்றகாலத்தில் உங்கள் தேசத்தில் முன்மாரியையும் பின்மாரியையும் பெய்யப்பண்ணி,]]></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ல்லாவிடில் கர்த்தருடைய கோபம் உங்கள்மேல் மூண்டு, மழை பெய்யாமற்போகவும், தேசம் தன் பலனைக் கொடாமலிருக்கவும் வானத்தை அடைத்துப்போடுவார்; கர்த்தர் உங்களுக்குக் கொடுத்த நல்ல தேசத்திலிருந்து நீங்கள் சீக்கிரத்தில் அழிந்துபோவீ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உன் தேவனாகிய கர்த்தரிடத்தில் அன்புகூர்ந்து, அவருடைய பிரமாணங்களையும், அவருடைய கட்டளைகளையும், அவருடைய நியாயங்களையும், அவருடைய கற்பனைகளையும் எப்பொழுதும் கைக்கொள்வாயாக.]]></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ல்லாவிடில் கர்த்தருடைய கோபம் உங்கள்மேல் மூண்டு, மழை பெய்யாமற்போகவும், தேசம் தன் பலனைக் கொடாமலிருக்கவும் வானத்தை அடைத்துப்போடுவார்; கர்த்தர் உங்களுக்குக் கொடுத்த நல்ல தேசத்திலிருந்து நீங்கள் சீக்கிரத்தில் அழிந்துபோவீ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ல்லாவிடில் கர்த்தருடைய கோபம் உங்கள்மேல் மூண்டு, மழை பெய்யாமற்போகவும், தேசம் தன் பலனைக் கொடாமலிருக்கவும் வானத்தை அடைத்துப்போடுவார்; கர்த்தர் உங்களுக்குக் கொடுத்த நல்ல தேசத்திலிருந்து நீங்கள் சீக்கிரத்தில் அழிந்துபோவீ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மிருகஜீவன்களுக்காக உன் வெளிகளிலே புல் முளைக்கும்படி செய்வேன், நீ சாப்பிட்டுத் திர்ப்தியடைவாய் என்கிறா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ஆகையால் கர்த்தர் உங்கள் பிதாக்களுக்குக் கொடுப்பேன் என்று அவர்களுக்கு ஆணையிட்ட தேசத்தில் உங்கள் நாட்களும், உங்கள் பிள்ளைகளின் நாட்களும், பூமியின்மேல் வானம் இருக்கும் நாட்களைப்போல அநேகமாயிருக்கும் படிக்கு,]]></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ஆகையால் கர்த்தர் உங்கள் பிதாக்களுக்குக் கொடுப்பேன் என்று அவர்களுக்கு ஆணையிட்ட தேசத்தில் உங்கள் நாட்களும், உங்கள் பிள்ளைகளின் நாட்களும், பூமியின்மேல் வானம் இருக்கும் நாட்களைப்போல அநேகமாயிருக்கும் படிக்கு,]]></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உங்கள் இருதயம் வஞ்சிக்கப்படாமலும், நீங்கள் வழிவிலகி அந்நிய தேவர்களைச் சேவித்து அவர்களை நமஸ்கரியாமலும் இருக்கும்படி எச்சரிக்கையாயிருங்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உங்கள் இருதயம் வஞ்சிக்கப்படாமலும், நீங்கள் வழிவிலகி அந்நிய தேவர்களைச் சேவித்து அவர்களை நமஸ்கரியாமலும் இருக்கும்படி எச்சரிக்கையாயிருங்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ங்கள் என் வார்த்தைகளை உங்கள் இருதயத்திலும் உங்கள் ஆத்துமாவிலும் பதித்து, அவைகளை உங்கள் கையின்மேல் அடையாளமாகக் கட்டி, உங்கள் கண்களின் நடுவே ஞாபகக்குறியாக வைத்து,]]></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ங்கள் என் வார்த்தைகளை உங்கள் இருதயத்திலும் உங்கள் ஆத்துமாவிலும் பதித்து, அவைகளை உங்கள் கையின்மேல் அடையாளமாகக் கட்டி, உங்கள் கண்களின் நடுவே ஞாபகக்குறியாக வைத்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வைகளை உங்கள் பிள்ளைகளுக்கு உபதேசித்து, நீங்கள் வீட்டில் உட்கார்ந்திருக்கிறபோதும், வழியிலே நடக்கிற போதும், படுத்துக்கொள்ளுகிறபோதும், எழுந்திருக்கிறபோதும் அவைகளைக் குறித்துப் பேசுவீர்களாக.]]></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உங்கள் தேவனாகிய கர்த்தர் செய்த சிட்சையையும், அவருடைய மகத்துவத்தையும், அவருடைய பலத்த கையையும், அவருடைய ஓங்கிய புயத்தையு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வைகளை உங்கள் பிள்ளைகளுக்கு உபதேசித்து, நீங்கள் வீட்டில் உட்கார்ந்திருக்கிறபோதும், வழியிலே நடக்கிற போதும், படுத்துக்கொள்ளுகிறபோதும், எழுந்திருக்கிறபோதும் அவைகளைக் குறித்துப் பேசுவீர்களாக.]]></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வைகளை உங்கள் வீட்டு நிலைகளிலும் உங்கள் வாசல்களிலும் எழுதுவீர்களாக.]]></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நீங்கள் உங்கள் தேவனாகிய கர்த்தரிடத்தில் அன்புகூர்ந்து, அவர் வழிகளிலெல்லாம் நடந்து, அவரைப் பற்றிக் கொண்டிருக்கும்படி, நான் உங்களுக்குச் செய்யக் கற்பிக்கிற இந்தக் கற்பனைகளையெல்லாம் ஜாக்கிரதையாய்க் கைக்கொள்வீர்களானால்,]]></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நீங்கள் உங்கள் தேவனாகிய கர்த்தரிடத்தில் அன்புகூர்ந்து, அவர் வழிகளிலெல்லாம் நடந்து, அவரைப் பற்றிக் கொண்டிருக்கும்படி, நான் உங்களுக்குச் செய்யக் கற்பிக்கிற இந்தக் கற்பனைகளையெல்லாம் ஜாக்கிரதையாய்க் கைக்கொள்வீர்களானால்,]]></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உங்களுக்கு முன்பாக அந்த ஜாதிகளையெல்லாம் துரத்திவிடுவார்; உங்களைப்பார்க்கிலும் ஜனம் பெருத்த பலத்த ஜாதிகளை நீங்கள் துரத்துவீ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கர்த்தர் உங்களுக்கு முன்பாக அந்த ஜாதிகளையெல்லாம் துரத்திவிடுவார்; உங்களைப்பார்க்கிலும் ஜனம் பெருத்த பலத்த ஜாதிகளை நீங்கள் துரத்துவீ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உங்கள் உள்ளங்கால் மிதிக்கும் இடமெல்லாம் உங்களுடையதாயிருக்கும்; வனாந்தரத்தையும் லீபனோனையும் தொடங்கி, ஐப்பிராத்து நதியையும் தொடங்கி, கடைசிச் சமுத்திரம்வரைக்கும் உங்கள் எல்லையாயிருக்கும்.]]></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உங்கள் உள்ளங்கால் மிதிக்கும் இடமெல்லாம் உங்களுடையதாயிருக்கும்; வனாந்தரத்தையும் லீபனோனையும் தொடங்கி, ஐப்பிராத்து நதியையும் தொடங்கி, கடைசிச் சமுத்திரம்வரைக்கும் உங்கள் எல்லையாயிருக்கும்.]]></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ங்கள் முன் ஒருவரும் எதிர்த்து நிற்பதில்லை; உங்கள் தேவனாகிய கர்த்தர் உங்களுக்குச் சொன்னபடி உங்களால் உண்டாகும் பயமும் கெடியும் நீங்கள் மிதிக்கும் பூமியின்மேலெல்லாம் வரப்பண்ணுவார்.]]></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ங்கள் முன் ஒருவரும் எதிர்த்து நிற்பதில்லை; உங்கள் தேவனாகிய கர்த்தர் உங்களுக்குச் சொன்னபடி உங்களால் உண்டாகும் பயமும் கெடியும் நீங்கள் மிதிக்கும் பூமியின்மேலெல்லாம் வரப்பண்ணுவார்.]]></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 எகிப்தின் நடுவிலே எகிப்தின் ராஜாவாகிய பார்வோனுக்கும், அவன் தேசம் அனைத்திற்கும் செய்த அவருடைய அடையாளங்களையும், அவருடைய கிரியைகளையும்,]]></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இதோ, இன்று நான் உங்களுக்கு முன்பாக ஆசீர்வாதத்தையும் சாபத்தையும் வைக்கிறே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ன்று நான் உங்களுக்குக் கற்பிக்கிற உங்கள் தேவனாகிய கர்த்தரின் கற்பனைகளுக்குக் கீழ்ப்படிந்தீர்களானால் ஆசீர்வாதமும்,]]></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ன்று நான் உங்களுக்குக் கற்பிக்கிற உங்கள் தேவனாகிய கர்த்தரின் கற்பனைகளுக்குக் கீழ்ப்படிந்தீர்களானால் ஆசீர்வாதமும்,]]></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ங்கள் தேவனாகிய கர்த்தரின் கற்பனைகளுக்குக் கீழ்ப்படியாமல், இன்று நான் உங்களுக்கு விதிக்கிற வழியைவிட்டு விலகி, நீங்கள் அறியாத வேறே தேவர்களைப் பின்பற்றுவீர்களானால் சாபமும் வரும்.]]></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ங்கள் தேவனாகிய கர்த்தரின் கற்பனைகளுக்குக் கீழ்ப்படியாமல், இன்று நான் உங்களுக்கு விதிக்கிற வழியைவிட்டு விலகி, நீங்கள் அறியாத வேறே தேவர்களைப் பின்பற்றுவீர்களானால் சாபமும் வரும்.]]></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ல் உன் தேவனாகிய கர்த்தர் உன்னைப் பிரவேசிக்கப்பண்ணும்போது, கெரிசீம் மலையின்மேல் ஆசீர்வாதத்தையும் ஏபால் மலையின்மேல் சாபத்தையும் கூறக்கடவாய்.]]></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ல் உன் தேவனாகிய கர்த்தர் உன்னைப் பிரவேசிக்கப்பண்ணும்போது, கெரிசீம் மலையின்மேல் ஆசீர்வாதத்தையும் ஏபால் மலையின்மேல் சாபத்தையும் கூறக்கடவாய்.]]></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கள் யோர்தானுக்கு அப்புறத்திலே சூரியன் அஸ்தமிக்கிற மேற்குவழியாய்க் கானானியர் குடியிருக்கிற நாட்டு வெளியிலே கில்காலுக்கு எதிரான மோரே என்னும் சமபூமியின் அருகேயல்லவோ இருக்கிறது?]]></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கள் யோர்தானுக்கு அப்புறத்திலே சூரியன் அஸ்தமிக்கிற மேற்குவழியாய்க் கானானியர் குடியிருக்கிற நாட்டு வெளியிலே கில்காலுக்கு எதிரான மோரே என்னும் சமபூமியின் அருகேயல்லவோ இருக்கிறது?]]></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ங்கள் தேவனாகிய கர்த்தர் உங்களுக்குக் கொடுக்கிற தேசத்தைச் சுதந்தரிப்பதற்கு, நீங்கள் யோர்தானைக் கடந்துபோய், அதைச் சுதந்தரித்துக் கொண்டு, அதிலே குடியிருப்பீ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 எகிப்தின் நடுவிலே எகிப்தின் ராஜாவாகிய பார்வோனுக்கும், அவன் தேசம் அனைத்திற்கும் செய்த அவருடைய அடையாளங்களையும், அவருடைய கிரியைகளையும்,]]></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ங்கள் தேவனாகிய கர்த்தர் உங்களுக்குக் கொடுக்கிற தேசத்தைச் சுதந்தரிப்பதற்கு, நீங்கள் யோர்தானைக் கடந்துபோய், அதைச் சுதந்தரித்துக் கொண்டு, அதிலே குடியிருப்பீ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கையால் உங்களுக்கு இன்று நான் ஏற்படுத்துகிற சகல கட்டளைகளையும், நியாயங்களையும் கைக்கொண்டு நடக்கக்கடவீ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 சிவந்த சமுத்திரத்தின் ஜலத்தை அவர்கள்மேல் புரளப்பண்ணி, இந்நாள்வரைக்கும் இருக்கிறதுபோல, அவர்களை அழித்த அவருடைய செய்கையையு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கிப்திய சேனையும் அவர்கள் குதிரைகளும் இரதங்களும் உங்களைப் பின் தொடர்ந்துவருகையில், கர்த்தர் சிவந்த சமுத்திரத்தின் ஜலத்தை அவர்கள்மேல் புரளப்பண்ணி, இந்நாள்வரைக்கும் இருக்கிறதுபோல, அவர்களை அழித்த அவருடைய செய்கையையும்,]]></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இவ்விடத்திற்கு வருமளவும் அவர் உங்களுக்கு வனாந்தரத்தில் செய்ததையும்,]]></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731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ആവർത്തനം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അവൻ രൂബേന്റെ മകനായ എലീയാബിന്റെ മക്കളായ ദാഥാനോടും അബീരാമിനോടും ചെയ്തതു, ഭൂമി വാ പിളർന്നു അവ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ബങ്ങളെയും കൂടാരങ്ങളെയും എല്ലായിസ്രായേല്യരുടെയും മദ്ധ്യേ അവർക്കുള്ള സകലജീവി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ഴുങ്ങിക്കളഞ്ഞതു എന്നിങ്ങനെയുള്ളവ അറിയാത്തവരും കാണാത്തവരുമായ നിങ്ങളുടെ മക്കളോടല്ല ഞാ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സാരിക്കുന്നതു എന്നു നിങ്ങൾ ഇന്നു അറിഞ്ഞുകൊൾ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യഹോവ ചെയ്ത മഹാപ്രവൃത്തികളൊക്കെയും നിങ്ങൾ കണ്ണാലെ കണ്ടിരിക്കുന്നുവ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ആകയാൽ നിങ്ങൾ ബലപ്പെടുവാനും നിങ്ങൾ കൈവശമാക്കുവാൻ കടന്നുപോകുന്ന ദേശം ചെന്നടക്കു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യഹോവ നിങ്ങളുടെ പിതാക്കന്മാർക്കും അവരുടെ സന്തതിക്കും കൊടുക്കുമെന്നു അവരോടു സത്യംചെയ്ത ദേശ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ലും തേനും ഒഴുകുന്ന ദേശത്തു നിങ്ങൾ ദീർഘായുസ്സോടിരിപ്പാനുമായി ഇന്നു ഞാൻ നിങ്ങളോടു ആജ്ഞാപി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പനകളൊക്കെയും പ്രമാണിച്ചു നടപ്പി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നീ കൈവശമാക്കുവാൻ ചെല്ലുന്ന ദേശം നീ വിട്ടുപോകുന്ന മിസ്രയീംദേശംപോലെയല്ല; അവിടെ നീ വി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ആകയാൽ നിന്റെ ദൈവമായ യഹോവയെ നീ സ്നേഹിച്ചു അവന്റെ പ്രമാണവും ചട്ടങ്ങളും വിധികളും കല്പനക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തെച്ചിട്ടു പച്ചക്കറിത്തോട്ടംപോലെ നിന്റെ കാലുകൊണ്ടു നനെക്കേണ്ടിവ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നിങ്ങൾ കൈവശമാക്കുവാൻ ചെല്ലുന്ന ദേശമോ മലകളും താഴ്വരകളും ഉള്ളതായി ആകാശത്തുനിന്നു പെയ്യു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ഴവെള്ളം കുടിക്കുന്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നിന്റെ ദൈവമായ യഹോവ പരിപാലിക്കുന്നതുമായ ദേശമാകുന്നു. ആണ്ടിന്റെ ആരംഭംമുതൽ അവസാനംവരെ നിന്റെ ദൈവ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യുടെ ദൃഷ്ടി എപ്പോഴും അതിന്മേൽ ഇ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നിങ്ങളുടെ ദൈവമായ യഹോവയെ നിങ്ങൾ സ്നേഹിക്കയും പൂർണ്ണഹൃദയത്തോടും പൂർണ്ണമനസ്സോടുംകൂടെ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വിക്കയും ചെയ്തുകൊണ്ടു ഞാൻ ഇന്നു നിങ്ങളോടു കല്പിക്കുന്ന എന്റെ കല്പനകൾ ജാഗ്രതയോടെ അനുസരിച്ചാ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ധാന്യവും വീഞ്ഞും എണ്ണയും ശേഖരിക്കേണ്ടതിന്നു ഞാൻ തക്കസമയത്തു നിങ്ങളുടെ ദേശത്തിന്നു വേണ്ടു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ൻമഴയും പിൻമഴയും പെയ്യി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അല്ലാഞ്ഞാൽ യഹോവയുടെ ക്രോധം നിങ്ങളുടെ നേരെ ജ്വലിച്ചിട്ടു മഴ പെയ്യാതിരിക്കേണ്ടതിന്നു അവൻ ആകാശ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ല്ലായ്പോഴും പ്രമാണി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ടെച്ചുകളകയും ഭൂമി അനുഭവം തരാതിരിക്കയും യഹോവ നിങ്ങൾക്കു തരുന്ന നല്ല ദേശത്തുനിന്നു നിങ്ങൾ വേ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ശിച്ചുപോകയും ചെയ്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ഞാൻ നിന്റെ നിലത്തു നിന്റെ നാൽക്കാലികൾക്കു പുല്ലും തരും; നീ തൃപ്തിയാകുംവണ്ണം ഭക്ഷി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ആകയാൽ നിങ്ങൾ എന്റെ ഈ വചനങ്ങളെ നിങ്ങളുടെ ഹൃദയത്തിലും മനസ്സിലും സംഗ്രഹിച്ചു നിങ്ങളുടെ കൈമേ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ടയാളമായി കെട്ടുകയും അവ നിങ്ങളുടെ കണ്ണുകൾക്കു മദ്ധ്യേ പട്ടമായിരിക്കയും വേ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നിങ്ങളുടെ ഹൃദയത്തിന്നു ഭോഷത്വം പറ്റുകയും നിങ്ങൾ നേർവഴി വിട്ടു അന്യ ദൈവങ്ങളെ സേവി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മസ്കരിക്കയും ചെയ്യാതിരിപ്പാൻ സൂക്ഷിച്ചുകൊൾ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വീട്ടിൽ ഇരിക്കുമ്പോഴും വഴി നടക്കുമ്പോഴും കിടക്കുമ്പോഴും എഴുന്നേല്ക്കുമ്പോഴും നി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യെക്കുറിച്ചു സംസാരിച്ചുകൊണ്ടു നിങ്ങളുടെ മക്കൾക്കു അവയെ ഉപദേശിച്ചുകൊടു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യഹോവ നിങ്ങളുടെ പിതാക്കന്മാർക്കു കൊടുക്കുമെന്നു അവരോടു സത്യംചെയ്ത ദേശത്തു നിങ്ങളും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നിങ്ങളുടെ ദൈവമായ യഹോവയുടെ ശിക്ഷ, അവന്റെ മഹത്വം, അവന്റെ ബലമുള്ള കൈ, അവന്റെ നീട്ടിയ ഭു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ക്കളും ഭൂമിക്കുമീതെ ആകാശമുള്ള കാലത്തോളം ദീർഘായുസ്സോടിരിക്കേണ്ട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അവയെ നിന്റെ വീട്ടിന്റെ കട്ടിളകളിൻ മേലും പടിവാതിലുകളിലും എഴുതേ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ഞാൻ നിങ്ങളോടു ആജ്ഞാപിക്കുന്ന ഈ സകലകല്പനകളും ജാഗ്രതയോടെ പ്രമാണിച്ചുകൊണ്ടു നിങ്ങൾ നിങ്ങളുടെ ദൈവ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യെ സ്നേഹിക്കയും അവന്റെ എല്ലാവഴികളിലും നടന്നു അവനോടു ചേർന്നിരിക്കയും ചെയ്താ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യഹോവ ഈ ജാതികളെയെല്ലാം നിങ്ങളുടെ മുമ്പിൽനിന്നു നീക്കിക്കളയും; നിങ്ങളെക്കാൾ വലിപ്പവും ബലവുമുള്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തികളുടെ ദേശം നിങ്ങൾ കൈവശമാ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നിങ്ങളുടെ ഉള്ളങ്കാൽ ചവിട്ടുന്ന ഇടമൊക്കെയും നിങ്ങൾക്കു ആകും; നിങ്ങളുടെ അതിർ മരുഭൂമിമുതൽ ലെബാനോ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രെയും ഫ്രാത്ത് നദിമുതൽ പടിഞ്ഞാറെ കടൽവരെയും ആ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ഒരു മനുഷ്യനും നിങ്ങളുടെ മുമ്പിൽ നിൽക്കയില്ല; നിങ്ങളുടെ ദൈവമായ യഹോവ നിങ്ങളോടു അരുളിച്ചെയ്തതു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ൻ നിങ്ങളെയുള്ള പേടിയും ഭീതിയും നിങ്ങൾ ചെല്ലുന്ന സകലദിക്കിലും വരു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അവൻ മിസ്രയീമിന്റെ മദ്ധ്യേ മിസ്രയീംരാജാവായ ഫറവോനോടും അവന്റെ സകലദേശത്തോടും ചെയ്ത അവന്റെ അടയാള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ഇതാ, ഞാൻ ഇന്നു അനുഗ്രഹവും ശാപവും നിങ്ങളുടെ മുമ്പിൽ വെ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ഇന്നു ഞാൻ നിങ്ങളോടു ആജ്ഞാപിക്കുന്ന നിങ്ങളുടെ ദൈവമായ യഹോവയുടെ കല്പനകൾ നിങ്ങൾ അനുസ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ങ്കിൽ അനുഗ്രഹ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നിങ്ങളുടെ ദൈവമായ യഹോവയുടെ കല്പനകൾ അനുസരിക്കാതെ ഇന്നു ഞാൻ നിങ്ങളോടു കല്പിക്കുന്ന വഴിയെ വിട്ടുമാ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 അറിഞ്ഞിട്ടില്ലാത്ത അന്യദൈവങ്ങളുടെ പിന്നാലെ ചെല്ലുന്നു എങ്കിൽ ശാപവും 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നീ കൈവശമാക്കുവാൻ ചെല്ലുന്ന ദേശത്തു നിന്റെ ദൈവമായ യഹോവ നിന്നെ കടത്തിയശേഷം ഗെരിസീംമലമേൽവെ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നുഗ്രഹവും ഏബാൽമലമേൽവെച്ചു ശാപവും പ്രസ്താവി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അവ ഗില്ഗാലിന്നെതിരായി മോരെ തോപ്പിന്നരികെ അരാബയിൽ പാർക്കുന്ന കനാന്യരുടെ ദേശത്തു യോർദ്ദാന്നക്ക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ടിഞ്ഞാറല്ലോ ഉള്ള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നിങ്ങളുടെ ദൈവമായ യഹോവ നിങ്ങൾക്കു തരുന്ന ദേശം കൈവശമാക്കേണ്ടതിന്നു നിങ്ങൾ യോർദ്ദാൻ കടന്നു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ന്റെ പ്രവൃത്തിക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തിനെ അടക്കി അവിടെ പാർ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ഞാൻ ഇന്നു നിങ്ങളുടെ മുമ്പിൽ വെക്കുന്ന എല്ലാചട്ടങ്ങളും വിധികളും നിങ്ങൾ പ്രമാണിച്ചുനട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അവൻ മിസ്രയീമ്യരുടെ സൈന്യത്തോടും കുതിരകളോടും രഥങ്ങളോടും ചെയ്തതു, അവർ നിങ്ങളെ പിന്തുടർന്നപ്പോൾ അ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ങ്കടലിലെ വെള്ളം അവരുടെ മേൽ ഒഴുകുമാറാക്കി ഇന്നുവരെ കാണുന്നതു പോലെ അവരെ നശിപ്പിച്ച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നിങ്ങൾ ഇവിടെ വരുവോളം മരുഭൂമിയിൽവെച്ചു അവൻ നിങ്ങളോടു ചെയ്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1]]></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2026-09-07T04:54:43Z</dcterms:created>
  <dcterms:modified xsi:type="dcterms:W3CDTF">2026-09-07T04:54:43Z</dcterms:modified>
  <dc:title>ആവർത്തനം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