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ெரிய போரிலும் ஏற்ற ஆயுதமீ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ப்பிள்ளை உனக்கு ஏற்ற தந்தை நானென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் தனக் கதிகாரி கர்த்தரென் றறிவா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வாதிருக்க வெல்லை கற்பித்தாரவர்சே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ாளோ பிள்ளையைத் தாய் மேதினியிற்றன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ப் பரனை நீதினம் விசுவாசித்திருப்பா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ாசை விசுவாசம் ஜெபமும் வீணாக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க்க மில்லாதவவ்ர் கண் உன்னைவிட் டொழிய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ில மதீலுனக் கென்னவந்தாலும் சு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ுமா அவர்மனம் உருக்கமில்லாதே போ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மறவாத உண்மைப் பிதாவி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ப் பேயுடலாசை உன்னை மோசம் செய்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் விடாதே திருவுளமுனை மறவ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க்கும் பரிசுத்தாவி எழில் வரம் ஒழ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மாறா நண்பன் இரட்சகருடன் சேர்ந்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ென்ன குறை ம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வந்தொட்டுனை ய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லப் பிள்ளைபோற் கா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ிமைத் தந்தை யென்ற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ிருப்பாருன்ன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ப்பலினடித் தட்டில் களைப்புடன் தூங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றுமுன் சத்தங்க்கேட்டால் கடல் புசலமர்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2026-07-30T16:00:49Z</dcterms:created>
  <dcterms:modified xsi:type="dcterms:W3CDTF">2026-07-30T16:00:49Z</dcterms:modified>
  <dc:title>துதிப் பாடல்கள் : 985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