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ுக்கோத்தின் மனுஷரை நோக்கி: என்னோடிருக்கிற ஜனத்திற்குச் சில அப்பங்களைக் கொடுங்கள்; அவர்கள் விடாய்த்திருக்கிறார்கள், நான் மீதியானியரின் ராஜாக்களாகிய சேபாவையும் சல்முனாவையும் பின்தொடருகிற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ுக்கோத்தின் மனுஷரை நோக்கி: என்னோடிருக்கிற ஜனத்திற்குச் சில அப்பங்களைக் கொடுங்கள்; அவர்கள் விடாய்த்திருக்கிறார்கள், நான் மீதியானியரின் ராஜாக்களாகிய சேபாவையும் சல்முனாவையும் பின்தொடருகிற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ச் சுக்கோத்தின் பிரபுக்கள்: உன் சேனைக்கு நாங்கள் அப்பம் கொடுக்கிறதற்குச் சேபா சல்முனா என்பவர்களின் கை உன் கைவசமாயிற்றோ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ச் சுக்கோத்தின் பிரபுக்கள்: உன் சேனைக்கு நாங்கள் அப்பம் கொடுக்கிறதற்குச் சேபா சல்முனா என்பவர்களின் கை உன் கைவசமாயிற்றோ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ிதியோன் அவர்களை நோக்கி: கர்த்தர் சேபாவையும் சல்முனாவையும் என் கையில் ஒப்புக்கொடுக்கும் போது, உங்கள் மாம்சத்தை வனாந்தரத்தின் முள்ளுகளாலும் நெரிஞ்சில்களாலும் கிழித்துவிடுவேன் என்று சொல்ல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ிதியோன் அவர்களை நோக்கி: கர்த்தர் சேபாவையும் சல்முனாவையும் என் கையில் ஒப்புக்கொடுக்கும் போது, உங்கள் மாம்சத்தை வனாந்தரத்தின் முள்ளுகளாலும் நெரிஞ்சில்களாலும் கிழித்துவிடுவேன் என்று சொல்ல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்விடம் விட்டு, பெனூவேலுக்குப்போய், அவ்வூராரிடத்தில் அந்தப்படியே கேட்டான்; சுக்கோத்தின் மனுஷர் பிரதியுத்தரமாகச் சொன்னபடியே பெனூவேலின் மனுஷரும் அவனுக்குச் சொன்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்விடம் விட்டு, பெனூவேலுக்குப்போய், அவ்வூராரிடத்தில் அந்தப்படியே கேட்டான்; சுக்கோத்தின் மனுஷர் பிரதியுத்தரமாகச் சொன்னபடியே பெனூவேலின் மனுஷரும் அவனுக்குச் சொன்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ன், பெனூவேலின் மனுஷரைப் பார்த்து: நான் சமாதானத்தோடே திரும்பிவரும்போது, இந்தக் கோபுரத்தை இடித்துப்போடுவ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ேபாவும் சல்முனாவும் அவர்களோடேகூட அவர்களுடைய சேனைகளும் ஏறக்குறைய பதினையாயிரம் பேர் கர்கோரில் இருந்தார்கள்; பட்டயம் உருவத்தக்க லட்சத்து இருபதினாயிரம் பேர் விழுந்தபடியால், கிழக்கத்தியாரின் சகல சேனையிலும் இவர்கள் மாத்திரம் மீந்த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ப்பிராயீம் மனுஷர் அவனை நோக்கி: நீ மீதியானியர்மேல் யுத்தம் பண்ணப்போகிறபோது; எங்களை அழைப்பிக்கவில்லையே, இப்படி நீ எங்களுக்குச் செய்தது என்ன என்று; அவனோடே பலத்த வாக்குவாதம் பண்ண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ேபாவும் சல்முனாவும் அவர்களோடேகூட அவர்களுடைய சேனைகளும் ஏறக்குறைய பதினையாயிரம் பேர் கர்கோரில் இருந்தார்கள்; பட்டயம் உருவத்தக்க லட்சத்து இருபதினாயிரம் பேர் விழுந்தபடியால், கிழக்கத்தியாரின் சகல சேனையிலும் இவர்கள் மாத்திரம் மீந்த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ேபாவும் சல்முனாவும் அவர்களோடேகூட அவர்களுடைய சேனைகளும் ஏறக்குறைய பதினையாயிரம் பேர் கர்கோரில் இருந்தார்கள்; பட்டயம் உருவத்தக்க லட்சத்து இருபதினாயிரம் பேர் விழுந்தபடியால், கிழக்கத்தியாரின் சகல சேனையிலும் இவர்கள் மாத்திரம் மீந்த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தியோன் கூடாரங்களிலே குடியிருக்கிறவர்கள் வழியாய் நோபாகுக்கும், யொகிபெயாவுக்கும் கிழக்கே போய், அந்தச் சேனை பயமில்லை என்றிருந்தபோது, அதை முறிய அட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ிதியோன் கூடாரங்களிலே குடியிருக்கிறவர்கள் வழியாய் நோபாகுக்கும், யொகிபெயாவுக்கும் கிழக்கே போய், அந்தச் சேனை பயமில்லை என்றிருந்தபோது, அதை முறிய அட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பாவும் சல்முனாவும் ஓடிப்போனார்கள்; அவனோ அவர்களைத் தொடர்ந்து, சேபா சல்முனா என்னும் மீதியானியரின் இரண்டு ராஜாக்களையும் பிடித்து, சேனை முழுவதையும் கலங்கட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பாவும் சல்முனாவும் ஓடிப்போனார்கள்; அவனோ அவர்களைத் தொடர்ந்து, சேபா சல்முனா என்னும் மீதியானியரின் இரண்டு ராஜாக்களையும் பிடித்து, சேனை முழுவதையும் கலங்கடித்த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ோவாசின் குமாரனாகிய கிதியோன் யுத்தம்பண்ணி, சூரியன் உதிக்கும் முன்னே திரும்பிவந்தபோ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ுக்கோத்தின் மனுஷரில் ஒரு வாலிபனைப் பிடித்து, அவனிடத்தில் விசாரித்தான்; அவன் சுக்கோத்தின் பிரபுக்களும் அதின் மூப்பருமாகிய எழுபத்தேழு மனுஷரின் பேரை அவனுக்கு எழுதிக்கொடு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ுக்கோத்தின் மனுஷரில் ஒரு வாலிபனைப் பிடித்து, அவனிடத்தில் விசாரித்தான்; அவன் சுக்கோத்தின் பிரபுக்களும் அதின் மூப்பருமாகிய எழுபத்தேழு மனுஷரின் பேரை அவனுக்கு எழுதிக்கொடு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சுக்கோத்து ஊராரிடத்தில் வந்து: இதோ, விடாய்த்திருக்கிற உன் மனுஷருக்கு நாங்கள் அப்பம் கொடுக்கிறதற்குச் சேபா சல்முனா என்பவர்களின் கை உன் கைவசமாயிற்றோ என்று நீங்கள் என்னை நிந்தித்துச் சொன்ன சேபாவும் சல்முனாவும் இங்கே இருக்கிறார்கள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ப்பிராயீம் மனுஷர் அவனை நோக்கி: நீ மீதியானியர்மேல் யுத்தம் பண்ணப்போகிறபோது; எங்களை அழைப்பிக்கவில்லையே, இப்படி நீ எங்களுக்குச் செய்தது என்ன என்று; அவனோடே பலத்த வாக்குவாதம் பண்ண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சுக்கோத்து ஊராரிடத்தில் வந்து: இதோ, விடாய்த்திருக்கிற உன் மனுஷருக்கு நாங்கள் அப்பம் கொடுக்கிறதற்குச் சேபா சல்முனா என்பவர்களின் கை உன் கைவசமாயிற்றோ என்று நீங்கள் என்னை நிந்தித்துச் சொன்ன சேபாவும் சல்முனாவும் இங்கே இருக்கிறார்கள் என்று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சுக்கோத்து ஊராரிடத்தில் வந்து: இதோ, விடாய்த்திருக்கிற உன் மனுஷருக்கு நாங்கள் அப்பம் கொடுக்கிறதற்குச் சேபா சல்முனா என்பவர்களின் கை உன் கைவசமாயிற்றோ என்று நீங்கள் என்னை நிந்தித்துச் சொன்ன சேபாவும் சல்முனாவும் இங்கே இருக்கிறார்கள் என்று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ட்டணத்தின் மூப்பரைப் பிடித்து, வனாந்தரத்தின் முள்ளுகளையும் நெரிஞ்சில்களையும் கொண்டுவந்து, அவைகளால் சுக்கோத்தின் மனுஷருக்குப் புத்திவரப்பண்ண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ட்டணத்தின் மூப்பரைப் பிடித்து, வனாந்தரத்தின் முள்ளுகளையும் நெரிஞ்சில்களையும் கொண்டுவந்து, அவைகளால் சுக்கோத்தின் மனுஷருக்குப் புத்திவரப்பண்ண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னூவேலின் கோபுரத்தை இடித்து, அவ்வூர் மனுஷரையும் கொன்று போ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வன் சேபாவையும் சல்முனாவையும் நோக்கி: நீங்கள் தாபோரிலே கொன்று போட்ட அந்த மனுஷர் எப்படிப்பட்டவர்கள் என்று கேட்டான்; அதற்கு அவர்கள்: நீர் எப்படிப்பட்டவரோ அவர்களும் அப்படிப்பட்டவர்களே; ஒவ்வொருவனும் பார்வைக்கு ராஜகுமாரனைப்போலிருந்தான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அவன் சேபாவையும் சல்முனாவையும் நோக்கி: நீங்கள் தாபோரிலே கொன்று போட்ட அந்த மனுஷர் எப்படிப்பட்டவர்கள் என்று கேட்டான்; அதற்கு அவர்கள்: நீர் எப்படிப்பட்டவரோ அவர்களும் அப்படிப்பட்டவர்களே; ஒவ்வொருவனும் பார்வைக்கு ராஜகுமாரனைப்போலிருந்தான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வன்: அவர்கள் என் சகோதரரும் என் தாயின் பிள்ளைகளுமாயிருந்தார்கள்; அவர்களை உயிரோடே வைத்திருந்தீர்களானால், உங்களைக் கொல்லாதிருப்பேன் என்று கர்த்தரின் ஜீவனைக்கொண்டு சொல்லுகிறேன் என்று சொல்ல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மூத்தகுமாரனாகிய யெத்தேரை நோக்கி: நீ எழுந்து, இவர்களை வெட்டிப்போடு என்றான்; அந்த வாலிபன் இளைஞனானபடியால் பயந்து தன் பட்டயத்தை உருவாதிரு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மூத்தகுமாரனாகிய யெத்தேரை நோக்கி: நீ எழுந்து, இவர்களை வெட்டிப்போடு என்றான்; அந்த வாலிபன் இளைஞனானபடியால் பயந்து தன் பட்டயத்தை உருவாத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வன்: நீங்கள் செய்ததற்கு நான் செய்தது எம்மாத்திரம்? அபியேஸ்ரியரின் திராட்சப்பழத்தின் முழு அறுப்பைப்பார்க்கிலும், எப்பிராயீமரின் மீதியான அறுப்பு அதிகம் அல்லவா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ேபாவும் சல்முனாவும்; நீரே எழுந்து எங்கள்மேல் விழும்; மனுஷன் எப்படியோ அப்படியே அவன் பெலனும் இருக்கும் என்றார்கள்; கிதியோன் எழுந்து, சேபாவையும் சல்முனாவையும் கொன்றுபோட்டு, அவர்கள் ஒட்டகங்களின் கழுத்துகளில் இருந்த சாந்துக் காறைகளை எடுத்துக்கொண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ேபாவும் சல்முனாவும்; நீரே எழுந்து எங்கள்மேல் விழும்; மனுஷன் எப்படியோ அப்படியே அவன் பெலனும் இருக்கும் என்றார்கள்; கிதியோன் எழுந்து, சேபாவையும் சல்முனாவையும் கொன்றுபோட்டு, அவர்கள் ஒட்டகங்களின் கழுத்துகளில் இருந்த சாந்துக் காறைகளை எடுத்துக்கொண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இஸ்ரவேல் மனுஷர் கிதியோனை நோக்கி: நீர் எங்களை மீதியானியர் கைக்கு நீங்கலாக்கிவிட்டபடியினால் நீரும் உம்முடைய குமாரனும், உம்முடைய குமாரனின் குமாரனும், எங்களை ஆளக்கடவீர்கள் என்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இஸ்ரவேல் மனுஷர் கிதியோனை நோக்கி: நீர் எங்களை மீதியானியர் கைக்கு நீங்கலாக்கிவிட்டபடியினால் நீரும் உம்முடைய குமாரனும், உம்முடைய குமாரனின் குமாரனும், எங்களை ஆளக்கடவீர்கள்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க் கிதியோன்: நான் உங்களை ஆளமாட்டேன்; என் குமாரனும் உங்களை ஆளமாட்டான்; கர்த்தரே உங்களை ஆளுவாராக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க் கிதியோன்: நான் உங்களை ஆளமாட்டேன்; என் குமாரனும் உங்களை ஆளமாட்டான்; கர்த்தரே உங்களை ஆளுவாராக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கிதியோன் அவர்களை நோக்கி: உங்களிடத்தில் ஒரு காரியத்தைக் கேட்கிறேன்; நீங்கள் அவரவர் கொள்ளையிட்ட கடுக்கன்களை என்னிடத்தில் கொண்டுவாருங்கள் என்றான். அவர்கள் இஸ்மவேலராயிருந்தபடியினால் அவர்களிடத்தில் பொன்கடுக்கன்கள் இ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கிதியோன் அவர்களை நோக்கி: உங்களிடத்தில் ஒரு காரியத்தைக் கேட்கிறேன்; நீங்கள் அவரவர் கொள்ளையிட்ட கடுக்கன்களை என்னிடத்தில் கொண்டுவாருங்கள் என்றான். அவர்கள் இஸ்மவேலராயிருந்தபடியினால் அவர்களிடத்தில் பொன்கடுக்கன்கள் இ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: சந்தோஷமாய்க் கொடுப்போம் என்று சொல்லி, ஒரு வஸ்திரத்தை விரித்து, அவரவர் கொள்ளையிட்ட கடுக்கன்களை அதிலே போட்ட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ர்: சந்தோஷமாய்க் கொடுப்போம் என்று சொல்லி, ஒரு வஸ்திரத்தை விரித்து, அவரவர் கொள்ளையிட்ட கடுக்கன்களை அதிலே போ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வன்: நீங்கள் செய்ததற்கு நான் செய்தது எம்மாத்திரம்? அபியேஸ்ரியரின் திராட்சப்பழத்தின் முழு அறுப்பைப்பார்க்கிலும், எப்பிராயீமரின் மீதியான அறுப்பு அதிகம் அல்லவா?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றைச் சிந்தாக்குகளும், ஆரங்களும், மீதியானியரின் ராஜாக்கள் போர்த்துக்கொண்டிருந்த இரத்தாம்பரங்களும், அவர்களுடைய ஒட்டகங்களின் கழுத்துகளிலிருந்த சரப்பணிகளும் அல்லாமல், அவன் கேட்டு வாங்கின பொன்கடுக்கன்களின் நிறை ஆயிரத்து எழுநூறு பொன் சேக்கலின் நிறையா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றைச் சிந்தாக்குகளும், ஆரங்களும், மீதியானியரின் ராஜாக்கள் போர்த்துக்கொண்டிருந்த இரத்தாம்பரங்களும், அவர்களுடைய ஒட்டகங்களின் கழுத்துகளிலிருந்த சரப்பணிகளும் அல்லாமல், அவன் கேட்டு வாங்கின பொன்கடுக்கன்களின் நிறை ஆயிரத்து எழுநூறு பொன் சேக்கலின் நிறையாயி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றைச் சிந்தாக்குகளும், ஆரங்களும், மீதியானியரின் ராஜாக்கள் போர்த்துக்கொண்டிருந்த இரத்தாம்பரங்களும், அவர்களுடைய ஒட்டகங்களின் கழுத்துகளிலிருந்த சரப்பணிகளும் அல்லாமல், அவன் கேட்டு வாங்கின பொன்கடுக்கன்களின் நிறை ஆயிரத்து எழுநூறு பொன் சேக்கலின் நிறையாயி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் கிதியோன் ஒரு எபோத்தை உண்டாக்கி, அதைத் தன் ஊரான ஒப்ராவிலே வைத்தான்; இஸ்ரவேலரெல்லாரும் அதைப் பின்பற்றிச் சோரம்போனார்கள்; அது கிதியோனுக்கும் அவன் வீட்டாருக்கும் கண்ணியாயிற்ற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ினால் கிதியோன் ஒரு எபோத்தை உண்டாக்கி, அதைத் தன் ஊரான ஒப்ராவிலே வைத்தான்; இஸ்ரவேலரெல்லாரும் அதைப் பின்பற்றிச் சோரம்போனார்கள்; அது கிதியோனுக்கும் அவன் வீட்டாருக்கும் கண்ணியாயிற்ற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ப்பிரகாரம் மீதியானியர் திரும்ப தலையெடுக்கக் கூடாதபடிக்கு, இஸ்ரவேல் புத்திரருக்கு முன்பாகத் தாழ்த்தப்பட்டார்கள்; தேசமானது கிதியோனின் நாட்களில் நாற்பதுவருஷம் அமைதலாயி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ந்தப்பிரகாரம் மீதியானியர் திரும்ப தலையெடுக்கக் கூடாதபடிக்கு, இஸ்ரவேல் புத்திரருக்கு முன்பாகத் தாழ்த்தப்பட்டார்கள்; தேசமானது கிதியோனின் நாட்களில் நாற்பதுவருஷம் அமைதலாயி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ோவாசின் குமாரனாகிய யெருபாகால் போய், தன் வீட்டிலே வாசமாய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கிதியோனுக்கு அநேகம் ஸ்திரீகள் இருந்தார்கள்; அவனுடைய கர்ப்பப்பிறப்பான குமாரர் எழுபதுபே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ீகேமிலிருந்த அவனுடைய மறுமனையாட்டியும் அவனுக்கு ஒரு குமாரனைப் பெற்றாள்; அவனுக்கு அபிமெலேக்கு என்று பேர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வன்: நீங்கள் செய்ததற்கு நான் செய்தது எம்மாத்திரம்? அபியேஸ்ரியரின் திராட்சப்பழத்தின் முழு அறுப்பைப்பார்க்கிலும், எப்பிராயீமரின் மீதியான அறுப்பு அதிகம் அல்லவா?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யோவாசின் குமாரனாகிய கிதியோன் நல்ல விருத்தாப்பியத்திலே மரித்து, ஒப்ராவிலே தன் தகப்பனாகிய யோவாஸ் என்னும் அபியேஸ்ரியனுடைய கல்லறையில் அடக்கம்பண்ணப்பட்ட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யோவாசின் குமாரனாகிய கிதியோன் நல்ல விருத்தாப்பியத்திலே மரித்து, ஒப்ராவிலே தன் தகப்பனாகிய யோவாஸ் என்னும் அபியேஸ்ரியனுடைய கல்லறையில் அடக்கம்பண்ணப்பட்ட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ிதியோன் மரித்தபின் இஸ்ரவேல் புத்திரர் திரும்பவும் பாகால்களைப் பின்பற்றிச் சோரம்போய், பாகல்பேரீத்தைத் தங்களுக்கு தேவனாக வைத்துக்கொண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ிதியோன் மரித்தபின் இஸ்ரவேல் புத்திரர் திரும்பவும் பாகால்களைப் பின்பற்றிச் சோரம்போய், பாகல்பேரீத்தைத் தங்களுக்கு தேவனாக வைத்துக்கொண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ஸ்ரவேல் புத்திரர் தங்களைச் சுற்றிலுமிருந்த தங்கள் எல்லாச் சத்துருக்களின் கையினின்றும் தங்களை இரட்சித்த தங்கள் தேவனாகிய கர்த்தரை நினையாமல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ிதியோன் என்னும் யெருபாகால் இஸ்ரவேலுக்குச் செய்த சகல நன்மைக்குந்தக்க தயவை அவன் வீட்டாருக்குப் பாராட்டாமலும் போ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ிதியோன் என்னும் யெருபாகால் இஸ்ரவேலுக்குச் செய்த சகல நன்மைக்குந்தக்க தயவை அவன் வீட்டாருக்குப் பாராட்டாமலும் 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் உங்கள் கையிலே மீதியானியரின் அதிபதிகளாகிய ஓரேபையும் சேபையும் ஒப்புக்கொடுத்தாரே; நீங்கள் செய்ததிலும் நான் செய்யக்கூடியது எம்மாத்திரம் என்றான்; இந்த வார்த்தையை அவன் சொன்னபோது, அவன்மேலிருந்த அவர்களுடைய கோபம் ஆற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தியோன் யோர்தானுக்கு வந்தபோது, அவனும் அவனோடிருந்த முந்நூறுபேரும் அதைக் கடந்துபோய், விடாய்த்திருந்தும் (சத்துருவை) பின் தொடர்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தியோன் யோர்தானுக்கு வந்தபோது, அவனும் அவனோடிருந்த முந்நூறுபேரும் அதைக் கடந்துபோய், விடாய்த்திருந்தும் (சத்துருவை) பின் தொடர்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​అతడునా వెంటనున్న జనులు అలసియున్నారు, ఆహార మునకు రొట్టెలు వారికి దయచేయుడి; మేము మిద్యాను రాజుల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ెబహును సల్మున్నాను తరుముచున్నామని సుక్కోతువారి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సుక్కోతు అధిపతులు జెబహు సల్మున్నా అను వారి చేతులు ఇప్పుడు నీ చేతికి చిక్కినవి గనుకనా మేమ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ేనకు ఆహారము ఇయ్యవలె నని యడిగ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​అందుకు గిద్యోను ఈ హేతువు చేతను జెబహును సల్మున్నాను యెహోవా నా చేతికప్పగించిన తరువాత నూర్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య్యలతోను కంపలతోను మీ దేహము లను నూర్చి వేయుదున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క్కడనుండి అతడు పెనూయేలునకు పోయి ఆలాగుననే వారితోను చెప్పగా సుక్కోతువారు ఉత్తరమిచ్చి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ెనూయేలువారును అతని కుత్తరమిచ్చిరి గనుక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ేను క్షేమముగా తిరిగి వచ్చినప్పుడు ఈ గోపురమును పడగొట్టెదనని పెనూ యేలు 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ప్పుడు జెబహును సల్ము న్నాయు వారితోకూడ వారి సేనలును, అనగా తూర్పు జనుల సేనలన్నిటిలో మిగిలిన యిం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అప్పుడు ఎఫ్రాయిమీయులు గిద్యోనుతోనీవు మా యెడల చూపిన మర్యాద యెట్టిది? మిద్యానీయులతో యుద్ధము చేయుట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ించు పదునైదు వేలమంది మనుష్యులందరును కర్కోరులో నుండిరి. కత్తి దూయు నూట ఇరువదివేల మంది మనుష్య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ప్పుడు గిద్యోను నోబహుకును యొగేబ్బెహకును తూర్పున గుడారములలో నివసించిన వారి మార్గమున పోయి సే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ర్భయముగా నున్నందున ఆ సేనను హతము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జబహు సల్మున్నాయు పారిపోయినప్పుడు అతడు వారిని తరిమి మిద్యాను ఇద్దరు రాజులైన జెబహును సల్మున్నా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ట్టుకొని ఆ సేననంతను చెదరగొ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యుద్ధము తీరిన తరువాత యోవాషు కుమారుడైన గిద్యో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హెరెసు ఎగువనుండి తిరిగి వచ్చి, సుక్కోతు వారిలో ఒక ¸°వనుని పట్టుకొని విచారింపగా అతడు సుక్కో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ధిపతులను పెద్దలలో డెబ్బది యేడుగురు మనుష్యులను పేరు పేరుగా వివరించ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ప్పుడతడు సుక్కో తువారి యొద్దకు వచ్చిజెబహు సల్మున్నా అను వారిచేతులు నీ చేతికి చిక్కినవి గనుక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పోయినప్పుడు మమ్ము నేల పిలువ లేదని చెప్పి అతనితో కఠినముగా కలహిం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లసియున్న నీ సేనకు మేము ఆహా రము ఇయ్యవలెను అని మీరు ఎవరివిషయము నన్ను దూషించితిరో ఆ జెబహ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ల్మున్నాను చూడుడి అ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ఆ ఊరిపెద్దలను పట్టుకొని నూర్చుకొయ్యలను బొమ్మజెముడును తీసికొని వాటివలన సుక్కోతువారికి బుద్ధ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మరియు నతడు పెనూయేలు గోపురమును పడ గొట్టి ఆ ఊరివారిన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తడుమీరు తాబోరులో చంపిన మను ష్యులు ఎట్టివారని జెబహును సల్మున్నాను అడుగగా వారునీవంటివార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ందరును రాజకుమారు లను పోలియుండిర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తడువారు నా తల్లి కుమా రులు నా సహోదరులు; మీరు వారిని బ్రదుకనిచ్చ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యెహోవా జీవముతోడు, మిమ్మును చంపకుందు నని చెప్పి తన పెద్ద కుమారుడైన యెతెరును చూచినీవు లేచి వా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ుమని చెప్పెను. అతడు చిన్నవాడు గనుక భయపడి కత్తిని దూయ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ందు కతడుమీరు చేసినదెక్కడ నేను చేసినదెక్కడ? అబీ యెజెరు ద్రాక్షపండ్ల కోతకంటె ఎఫ్రాయిమీయుల పరిగ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ప్పుడు జెబహు పల్మున్నాలుప్రాయముకొలది నరునికి శక్తియున్నది గనుక నీవు లేచి మామీద పడు మ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ద్యోను లేచి జెబ హును సల్మున్నాను చంపి వారి ఒంటెల మెడల మీదనున్న చంద్రహారములను తీసి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ప్పుడు ఇశ్రాయేలీయులు గిద్యోనుతోనీవు మిద్యా నీయుల చేతిలోనుండి మమ్మును రక్షించితివి గనుక నీవ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కుమారుడును నీ కుమారుని కుమారుడును మమ్మును ఏల వలెనని చెప్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అందుకు గిద్యోనునేను మిమ్మును ఏలను, నా కుమారుడును మిమ్మును ఏలరాదు, యెహోవా మిమ్మును ఏలు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మరియు గిద్యోనుమీలో ప్రతి వాడు తన దోపుడు సొమ్ములోనున్న పోగులను నాకియ్య వలె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విచేయుచున్నాననెను. వారు ఇష్మాయేలీయులు గనుక వారికి పోగుల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​అందుకు వారుసంతోషముగా మేము వాటి నిచ్చెదమని చెప్పి యొక బట్టను పరచి ప్రతివాడును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ోపుడుసొమ్ములోనుండిన పోగులను దానిమీద 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చిదికాదా? దేవుడు మిద్యానీయుల అధిపతులైన ఓరేబును జెయేబును మీచేతికి అప్పగించెను; మీరు చేసినట్లు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మిద్యాను రాజుల ఒంటి మీదనున్న చంద్రహారములు కర్ణభూషణములు ధూమ్ర వర్ణపు బట్టలు గాకను, ఒంటె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ెడలనున్న గొలుసులు గాకను, అతడు అడిగిన బంగారు పోగుల యెత్తు వెయ్యిన్ని ఏడువందల తులముల బంగార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ద్యోను దానితో ఒక ఏఫోదును చేయించుకొని తన పట్టణమైన ఒఫ్రాలో దాని ఉ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కావున ఇశ్రాయేలీయులందరు అక్కడికి పోయి దాని ననుసరించి వ్యభిచారులైరి. అది గిద్యోను కున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ంటివారికిని ఉరిగా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మిద్యానీ యులు ఇశ్రాయేలీయుల యెదుట అణపబడి అటుతరు వాత తమ తలలను ఎత్తికొనలేకపోయిరి. గిద్యోను ది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లో దేశము నలువది సంవత్సరములు నిమ్మళముగా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తరువాత యోవాషు కుమారుడైన యెరుబ్బయలు తన యింట నివసించుటకు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గిద్యోనుకు అనేక భార్యలున్నందున కడుపున కనిన డెబ్బదిమంది కుమారులు అతని క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​షెకెములోనున్న అతని ఉపపత్నియు అతని కొక కుమారుని కనగా గిద్యోను వానికి అబీమెలెక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గలనా?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​యోవాషు కుమారుడైన గిద్యోను మహా వృద్ధుడై చనిపోయి అబీయెజ్రీయుల ఒఫ్రాలోనున్న తన తండ్రియైన యోవాష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ాధిలో పాతిపెట్ట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గిద్యోను చనిపోయిన తరువాత ఇశ్రాయేలీయులు చుట్టునుండు తమ శత్రువులచేతిలోనుండి తమ్మును విడి పించిన త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ను జ్ఞాపకము చేసికొన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మరల బయలుల ననుసరించి వ్యభిచారులై బయల్బెరీతును తమకు దేవతగా చేసి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మరియు వారు గిద్యోనను యెరుబ్బయలు ఇశ్రాయేలీయులకు చేసిన ఉపకార మంతయుమరచి అతని యింటివారికి ఉపకా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క 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తడు ఆ మాట అన్నప్పుడు అతని మీది వారి కోపము తగ్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గిద్యోనును అతనితో నున్న మూడువందల మందియును అలసటగానున్నను, శత్రువులను తరుముచు యొర్దానున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 దా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2026-06-21T07:42:18Z</dcterms:created>
  <dcterms:modified xsi:type="dcterms:W3CDTF">2026-06-21T07:42:18Z</dcterms:modified>
  <dc:title>நியாயாதிபதிகள்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