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் நான் இருந்தாலும்
என்னை வெறுக்காதவர் என் இயேசு ஒருவரே
என் நேசர் ஒரு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ையாய் நான் இருந்தால் பலர் வெறுப்பார்கள்
அன்பு வேண்டுமா என்று அலைய வைப்பார்கள்
எந்த நிலையில் நான் இருந்தாலும்
என்னை வெறுக்காதவர் என் இயேசு ஒருவரே
என் நேசர் ஒருவ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ப்படிப்பு இல்லா விட்டால் பலர் வெறுப்பார்கள்
என் பட்டங்களை சொல்லி சொல்லி பரிகசிப்பார்கள்
எந்த நிலையில் நான் இருந்தாலும்
என்னை வெறுக்காதவர் என் இயேசு ஒருவரே
என் நேசர் ஒருவ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ாளியாய் நான் இருந்தால் பலர் வெறுப்பார்கள்
என் நோய்களையே சொல்லி சொல்லி நோகடிப்பார்கள்
எந்த நிலையில் நான் இருந்தாலும்
என்னை வெறுக்காதவர் என் இயேசு ஒருவரே
என் நேசர் ஒருவ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ாளியாய் நான் இருந்தால் பலர் வெறுப்பார்கள் 
என் கடன்களையே சொல்லி சொல்லி கலங்க வைப்பார்கள்
எந்த நிலையில் நான் இருந்தாலும்
என்னை வெறுக்காதவர் என் இயேசு ஒருவரே
என் நேசர் ஒருவ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2026-07-30T21:41:34Z</dcterms:created>
  <dcterms:modified xsi:type="dcterms:W3CDTF">2026-07-30T21:41:34Z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