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வர்கள் எல்லாரும் தங்கள் நரகலான விக்கிரகங்களைப் பின்பற்றி, என்னைவிட்டுப் பேதலித்துப்போனார்கள் என்று கர்த்தராகிய ஆண்டவர் சொல்லுகிறார்.]]></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நீ இஸ்ரவேல் வம்சத்தாரை நோக்கி: திரும்புங்கள், உங்கள் நரகலான விக்கிரகங்களை விட்டுத் திரும்புங்கள்; உங்கள் சகல அருவருப்புகளையும் விட்டு உங்கள் முகங்களைத் திருப்புங்கள் என்று கர்த்தராகிய ஆண்டவர் உரைக்கிறார்.]]></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ஆகையால், நீ இஸ்ரவேல் வம்சத்தாரை நோக்கி: திரும்புங்கள், உங்கள் நரகலான விக்கிரகங்களை விட்டுத் திரும்புங்கள்; உங்கள் சகல அருவருப்புகளையும் விட்டு உங்கள் முகங்களைத் திருப்புங்கள் என்று கர்த்தராகிய ஆண்டவர் உரைக்கிறா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ஸ்ரவேல் வம்சத்தாரிலும் இஸ்ரவேலில் தங்குகிற அந்நியரிலும் என்னைப் பின்பற்றாமல் பேதலித்து, தன் நரகலான விக்கிரகங்களைத் தன் இருதயத்தின்மேல் நாட்டி, தன் அக்கிரமமாகிய இடறலைத் தன் முகத்துக்கெதிராக வைத்துக்கொண்டிருக்கிற எவனாகிலும் தீர்க்கதரிசியின் மூலமாய் என்னிடத்தில் விசாரிக்க வந்தால், அவனுக்குக் கர்த்தராகிய நானே உத்தரவுகொடுத்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த மனுஷனுக்கு விரோதமாக என் முகத்தைத் திருப்பி, அவனை அடையாளமாகவும் பழமொழியாகவும் வைத்து, அவனை என் ஜனத்தின் நடுவில் இராதபடிக்குச் சங்கரித்துப்போடுவேன்; அப்பொழுது நான் கர்த்தர் என்று அறிந்துகொள்வீ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ந்த மனுஷனுக்கு விரோதமாக என் முகத்தைத் திருப்பி, அவனை அடையாளமாகவும் பழமொழியாகவும் வைத்து, அவனை என் ஜனத்தின் நடுவில் இராதபடிக்குச் சங்கரித்துப்போடுவேன்; அப்பொழுது நான் கர்த்தர் என்று அறிந்துகொள்வீ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ஒரு தீர்க்கதரிசி எத்தப்பட்டு ஒரு விசேஷத்தைச் சொன்னானாகில், அப்படிக்கொத்த தீர்க்கதரிசியைக் கர்த்தராகிய நானே எத்தப்படப்பண்ணினேன்; நான் அவனுக்கு விரோதமாக என் கையை நீட்டி, அவனை இஸ்ரவேல் ஜனத்தின் நடுவில் இராதபடிக்கு அழிப்பே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ஸ்ரவேலுடைய மூப்பரில் சிலர் என்னிடத்தில் வந்து, எனக்கு முன்பாக உட்கார்ந்தா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ஒரு தீர்க்கதரிசி எத்தப்பட்டு ஒரு விசேஷத்தைச் சொன்னானாகில், அப்படிக்கொத்த தீர்க்கதரிசியைக் கர்த்தராகிய நானே எத்தப்படப்பண்ணினேன்; நான் அவனுக்கு விரோதமாக என் கையை நீட்டி, அவனை இஸ்ரவேல் ஜனத்தின் நடுவில் இராதபடிக்கு அழிப்பே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அவரவர் தங்கள் தங்கள் அக்கிரமத்தைச் சுமப்பார்கள்; தீர்க்கதரிசியினிடத்தில் விசாரிக்கிறவனுடைய தண்டனை எப்படியோ அப்படியே தீர்க்கதரிசியினுடைய தண்டனையும் இருக்கு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டியே அவரவர் தங்கள் தங்கள் அக்கிரமத்தைச் சுமப்பார்கள்; தீர்க்கதரிசியினிடத்தில் விசாரிக்கிறவனுடைய தண்டனை எப்படியோ அப்படியே தீர்க்கதரிசியினுடைய தண்டனையும் இருக்கு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ஸ்ரவேல் வம்சத்தார் இனி என்னைவிட்டு வழிதப்பிப்போகாமலும், தங்கள் எல்லா மீறுதல்களாலும் இனி அசுசிப்படாமலும் இருக்கும் பொருட்டாக இப்படிச் சம்பவிக்கும்; அப்பொழுது அவர்கள் என் ஜனமாயிருப்பார்கள், நான் அவர்கள் தேவனாயிருப்பேன் என்று கர்த்தராகிய ஆண்டவர் உரைக்கிறார் என்று சொல் என்றா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ஸ்ரவேல் வம்சத்தார் இனி என்னைவிட்டு வழிதப்பிப்போகாமலும், தங்கள் எல்லா மீறுதல்களாலும் இனி அசுசிப்படாமலும் இருக்கும் பொருட்டாக இப்படிச் சம்பவிக்கும்; அப்பொழுது அவர்கள் என் ஜனமாயிருப்பார்கள், நான் அவர்கள் தேவனாயிருப்பேன் என்று கர்த்தராகிய ஆண்டவர் உரைக்கிறார் என்று சொல் என்றா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கர்த்தருடைய வார்த்தை எனக்கு உண்டாகி அவ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னுபுத்திரனே, ஒரு தேசம் எனக்கு விரோதமாய்த் துரோகம்பண்ணிக்கொண்டேயிருந்து, பாவஞ்செய்தால், நான் அதற்கு விரோதமாக என் கையை நீட்டி, அதில் அப்பம் என்னும் ஆதரவுகோலை முறித்து, அதில் பஞ்சத்தை அனுப்பி, மனுஷரையும் மிருகங்களையும் அதில் இராதபடிக்கு நாசம்பண்ணுவே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னுபுத்திரனே, ஒரு தேசம் எனக்கு விரோதமாய்த் துரோகம்பண்ணிக்கொண்டேயிருந்து, பாவஞ்செய்தால், நான் அதற்கு விரோதமாக என் கையை நீட்டி, அதில் அப்பம் என்னும் ஆதரவுகோலை முறித்து, அதில் பஞ்சத்தை அனுப்பி, மனுஷரையும் மிருகங்களையும் அதில் இராதபடிக்கு நாசம்பண்ணுவேன்.]]></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நோவா, தானியேல், யோபு ஆகிய இம்மூன்று புருஷரும் அதின் நடுவில் இருந்தாலும், அவர்கள் தங்கள் நீதியினால் தங்கள் ஆத்துமாக்களைமாத்திரம் தப்புவிப்பார்கள் என்று கர்த்தராகிய ஆண்டவர் சொல்லுகி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ப்பொழுது நோவா, தானியேல், யோபு ஆகிய இம்மூன்று புருஷரும் அதின் நடுவில் இருந்தாலும், அவர்கள் தங்கள் நீதியினால் தங்கள் ஆத்துமாக்களைமாத்திரம் தப்புவிப்பார்கள் என்று கர்த்தராகிய ஆண்டவர் சொல்லுகிறார்.]]></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ப்பொழுது கர்த்தருடைய வார்த்தை எனக்கு உண்டாகி, அவர்:]]></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நான் தேசத்தில் துஷ்டமிருகங்களை அனுப்ப, அம்மிருகங்களினிமித்தம் ஒருவரும் அதின் வழியாய் நடக்கக் கூடாதபடி வெறுமையும் பாழுமாகும்போ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ல்லது நான் அந்த தேசத்தின்மேல் பட்டயத்தை வரப்பண்ணி: பட்டயமே, தேசத்தை உருவப்போ என்று சொல்லி, அதிலுள்ள மனுஷரையும் மிருகங்களையும் நாசம்பண்ணும்போது,]]></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ல்லது நான் அந்த தேசத்தின்மேல் பட்டயத்தை வரப்பண்ணி: பட்டயமே, தேசத்தை உருவப்போ என்று சொல்லி, அதிலுள்ள மனுஷரையும் மிருகங்களையும் நாசம்பண்ணும்போது,]]></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ந்த மூன்று புருஷரும் அதின் நடுவில் இருந்தாலும் தாங்கள்மாத்திரம் தப்புவா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ல்லது நான் அந்த தேசத்தில் கொள்ளைநோயை அனுப்பி, அதிலுள்ள மனுஷரையும் மிருகங்களையும் நாசம்பண்ணும்படி அதின்மேல் இரத்தப்பழியாக என் உக்கிரத்தை ஊற்றும்போது,]]></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ல்லது நான் அந்த தேசத்தில் கொள்ளைநோயை அனுப்பி, அதிலுள்ள மனுஷரையும் மிருகங்களையும் நாசம்பண்ணும்படி அதின்மேல் இரத்தப்பழியாக என் உக்கிரத்தை ஊற்றும்போ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வாவும் தானியேலும் யோபும் அதின் நடுவில் இருந்தாலும், அவர்கள் தங்கள் நீதியினால் தங்கள் ஆத்துமாக்களை மாத்திரம் தப்புவிப்பா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மனுபுத்திரனே, இந்த மனுஷர் தங்கள் நரகலான விக்கிரகங்களைத் தங்கள் இருதயத்தின்மேல் நாட்டி, தங்கள் அக்கிரமமாகிய இடறலைத் தங்கள் முகத்துக்கு எதிராக வைத்துக்கொண்டிருக்கிறார்களே; இவர்கள் என்னிடத்தில் விசாரிக்கத்தகு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நோவாவும் தானியேலும் யோபும் அதின் நடுவில் இருந்தாலும், அவர்கள் தங்கள் நீதியினால் தங்கள் ஆத்துமாக்களை மாத்திரம் தப்புவிப்பார்களேயல்லாமல், குமாரரையாகிலும் குமாரத்திகளையாகிலும் தப்புவிக்கமாட்டார்கள்; தேசமும் பாழாய்ப்போகும் என்று என் ஜீவனைக்கொண்டு சொல்லுகிறேன் என்பதைக் கர்த்தராகிய ஆண்டவர் உரைக்கிறார்.]]></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ஆகையால், கர்த்தராகிய ஆண்டவர் சொல்லுகிறது என்னவென்றால்; நான் மனுஷரையும் மிருகங்களையும் நாசம்பண்ணும்படி எருசலேமுக்கு விரோதமாகப் பட்டயம், பஞ்சம், துஷ்டமிருகங்கள், கொள்ளைநோய் என்னும் இந்நான்கு கொடிய தண்டனைகளையும் அனுப்பும்போது எவ்வளவு அதிக சங்காரமாகும்?]]></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ஆகையால், கர்த்தராகிய ஆண்டவர் சொல்லுகிறது என்னவென்றால்; நான் மனுஷரையும் மிருகங்களையும் நாசம்பண்ணும்படி எருசலேமுக்கு விரோதமாகப் பட்டயம், பஞ்சம், துஷ்டமிருகங்கள், கொள்ளைநோய் என்னும் இந்நான்கு கொடிய தண்டனைகளையும் அனுப்பும்போது எவ்வளவு அதிக சங்காரமாகும்?]]></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ஆகையால், கர்த்தராகிய ஆண்டவர் சொல்லுகிறது என்னவென்றால்; நான் மனுஷரையும் மிருகங்களையும் நாசம்பண்ணும்படி எருசலேமுக்கு விரோதமாகப் பட்டயம், பஞ்சம், துஷ்டமிருகங்கள், கொள்ளைநோய் என்னும் இந்நான்கு கொடிய தண்டனைகளையும் அனுப்பும்போது எவ்வளவு அதிக சங்காரமாகும்?]]></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ஆகிலும், இதோ, அதிலே தப்பி மீதியாகி வெளியே கொண்டுவரப்படுகிற குமாரரும் குமாரத்திகளும் சிலர் இருப்பார்கள்; இதோ, அவர்கள் உங்களண்டைக்குப் புறப்பட்டு வருவார்கள்; அப்பொழுது நீங்கள் அவர்கள் மார்க்கத்தையும் அவர்கள் கிரியைகளையும் கண்டு, நான் எருசலேமின் மேல் நான் வரப்பண்ணின எல்லாவற்றையுங்குறித்துத் தேற்றப்படுவீ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அவர்கள் மார்க்கத்தையும் அவர்கள் கிரியையையும் காணும்போது, அவர்கள் உங்களுக்குத் தேற்றரவாயிருப்பார்கள்; நான் அதிலே செய்த எல்லாவற்றையும் முகாந்தரமில்லாமல் செய்யவில்லையென்று அப்பொழுது அறிந்து கொள்வீர்கள் என்பதைக் கர்த்தராகிய ஆண்டவர் உரைக்கிறார் என்று சொன்னார்.]]></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ங்கள் அவர்கள் மார்க்கத்தையும் அவர்கள் கிரியையையும் காணும்போது, அவர்கள் உங்களுக்குத் தேற்றரவாயிருப்பார்கள்; நான் அதிலே செய்த எல்லாவற்றையும் முகாந்தரமில்லாமல் செய்யவில்லையென்று அப்பொழுது அறிந்து கொள்வீர்கள் என்பதைக் கர்த்தராகிய ஆண்டவர் உரைக்கிறார் என்று சொன்னார்.]]></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மனுபுத்திரனே, இந்த மனுஷர் தங்கள் நரகலான விக்கிரகங்களைத் தங்கள் இருதயத்தின்மேல் நாட்டி, தங்கள் அக்கிரமமாகிய இடறலைத் தங்கள் முகத்துக்கு எதிராக வைத்துக்கொண்டிருக்கிறார்களே; இவர்கள் என்னிடத்தில் விசாரிக்கத்தகுமா?]]></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கையால், நீ அவர்களோடே பேசிச்சொல்லவேண்டியது என்னவென்றால்: இஸ்ரவேல் வம்சத்தாரில் தன்னுடைய நரகலான விக்கிரகங்களைத் தன் இருதயத்தின்மேல் நாட்டி, தன் அக்கிரமமாகிய இடறலைத் தன் முகத்துக்கு எதிராக வைத்துக்கொண்டிருக்கிற எவனாகிலும் தீர்க்கதரிசியினிடத்தில் வந்தால், கர்த்தராகிய நான் இஸ்ரவேல் வம்சத்தாருடைய இருதயத்தில் இருக்கிறதைப் பிடிக்கும்படியாக அப்படிப்பட்டவனுடைய நரகலான விக்கிரகங்களின் திரட்சிக்குத்தக்கதாக உத்தரவு கொடுப்பே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கையால், நீ அவர்களோடே பேசிச்சொல்லவேண்டியது என்னவென்றால்: இஸ்ரவேல் வம்சத்தாரில் தன்னுடைய நரகலான விக்கிரகங்களைத் தன் இருதயத்தின்மேல் நாட்டி, தன் அக்கிரமமாகிய இடறலைத் தன் முகத்துக்கு எதிராக வைத்துக்கொண்டிருக்கிற எவனாகிலும் தீர்க்கதரிசியினிடத்தில் வந்தால், கர்த்தராகிய நான் இஸ்ரவேல் வம்சத்தாருடைய இருதயத்தில் இருக்கிறதைப் பிடிக்கும்படியாக அப்படிப்பட்டவனுடைய நரகலான விக்கிரகங்களின் திரட்சிக்குத்தக்கதாக உத்தரவு கொடுப்பே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ஆகையால், நீ அவர்களோடே பேசிச்சொல்லவேண்டியது என்னவென்றால்: இஸ்ரவேல் வம்சத்தாரில் தன்னுடைய நரகலான விக்கிரகங்களைத் தன் இருதயத்தின்மேல் நாட்டி, தன் அக்கிரமமாகிய இடறலைத் தன் முகத்துக்கு எதிராக வைத்துக்கொண்டிருக்கிற எவனாகிலும் தீர்க்கதரிசியினிடத்தில் வந்தால், கர்த்தராகிய நான் இஸ்ரவேல் வம்சத்தாருடைய இருதயத்தில் இருக்கிறதைப் பிடிக்கும்படியாக அப்படிப்பட்டவனுடைய நரகலான விக்கிரகங்களின் திரட்சிக்குத்தக்கதாக உத்தரவு கொடுப்பே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வர்கள் எல்லாரும் தங்கள் நரகலான விக்கிரகங்களைப் பின்பற்றி, என்னைவிட்டுப் பேதலித்துப்போனார்கள் என்று கர்த்தராகிய ஆண்டவர் சொல்லுகி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39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యెహెజ్కేలు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త్యుత్తరమిచ్చు చు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కాబట్టి ఇశ్రాయేలీయులకు నీవు ఈ మాట చెప్పుముప్రభువగు యెహోవా సెలవిచ్చునదేమనగామీ విగ్రహము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డిచిపెట్టి మీరు చేయు హేయ కృత్యము లన్నిటిని మాని మనస్సు త్రిప్పుకొను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ఇశ్రా యేలీయులలోను వారి దేశములో నివసించు పరదేశుల లోను ఎవరైనను నన్ను అనుసరించక నాకు అన్యులై త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నస్సున విగ్రహములను నిలుపుకొని తమకు దోషము కలుగజేసికొని అభ్యంతరమును తమయెదుట పెట్టుకొని తమ నిమిత్త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యొద్ద విచారణచేయవలెనని ప్రవక్త యొద్దకు వచ్చినయెడల యెహోవానగు నేనే స్వయముగా వారి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త్యుత్తరమిచ్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ఆ మనుష్యులకు నేను విరోధినై నేను యెహోవానని వారు తెలిసికొనునట్లు వారిని సూచనగాను సామెతగాను చేసి 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జనులలో నుండి నేను వారిని నిర్మూలము చేసె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మరియు ప్రవక్త యొకడు మోసపోయి ఒకమాట చెప్పినయెడల యెహోవానగు నేనే ఆ ప్రవక్తను మోసపుచ్చువాడనై 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అంతట ఇశ్రాయేలీయుల పెద్దలలో కొందరు నా యొద్దకు వచ్చి నా యెదుట కూర్చుండియుండ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నికి విరోధినై నా జనులైన ఇశ్రాయేలీయులలో నుండి వానిని నిర్మూలముచేసె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ఇశ్రాయేలీయులు ఇకను నన్ను విసర్జించి తొలగిపోవకయు తాము చేయు అతిక్రమములన్నిటిచేత తమ్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పవిత్రపరచుకొనకయు నుండి, నా జనులగునట్లును నేను వారికి దేవుడనైయుండు నట్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వారు ఆలాగున తమకు కలుగజేసికొనిన దోష మునకు శిక్షనొందుదురు, ప్రవక్తయొద్ద విచారించువాని దోషమెం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వక్త దోషమును అంతే అగును, ఇదే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మరియు యెహోవా వాక్కు నాకు ప్రత్యక్షమై యీలాగు సెలవిచ్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నరపుత్రుడా, ఏ దేశమైతే విశ్వాసఘాతకమై నా దృష్టికి పాపముచేసినదో దానికి నేను విరోధినై ప్రాణాధారమ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ఆహారము లేకుండ జేసి కరవు పంపించి మనుష్యులను పశువులను నిర్మూలము చేయు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నోవహును దానియేలును యోబును ఈ ముగ్గురు అట్టిదేశములో నుండినను వారు తమ నీతిచేత తమ్మునుమాత్ర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క్షించు కొందురు, ఇదే ప్రభువగు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యెహోవా వాక్కు నాకు ప్రత్యక్షమై యీలాగు సెల విచ్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బాటసారులు సంచరింపకుండ ఆ దేశము నిర్జనమై పాడగునట్లు నేను దానిమీదికి దుష్ట మృగములను రప్పించ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ఆ ముగ్గురు దానిలో ఉండినను ఆ దేశము పాడైపోవును; నా జీవముతోడు వారు తమ్మును మాత్ర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క్షించుకొందురుగాని కుమాళ్లనైనను కుమార్తెల నైనను రక్షింపజాలకుందురు, ఇదే ప్రభువగు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నేను అట్టి దేశముమీదికి యుద్ధము రప్పించి ఖడ్గమును పిలిచినీవు ఈ దేశమునందు సంచరించి మను ష్యు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శువులను నిర్మూలము చేయుమని ఆజ్ఞ ఇచ్చిన యెడ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ఆ ముగ్గురును దానిలో ఉన్నను నా జీవము తోడు వారు తమ్మును మాత్రమే రక్షించుకొందురుగాని కమాళ్ల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మార్తెలనైనను రక్షింపజాలకుందురు; ఇదే ప్రభువగు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అట్టి దేశములోనికి తెగులు పంపి మనుష్యులును పశువులును నిర్మూలమగుటకై ప్రాణహానికరమగునంతగా నేను 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ద్రమును కుమ్మ రించినయెడ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నోవహును దానియేలును యోబును ఈ ముగ్గురు దానిలో ఉన్నను నా జీవముతోడు వారు తమ నీతిచేత తమ్మును మాత్ర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నరపుత్రుడా, యీ మనుష్యులు తమ హృద యములలో విగ్రహములనే నిలుపుకొని దోషము పుట్టించు అభ్యంతర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క్షించు కొందురుగాని కుమా రునినై నను కుమార్తెనైనను రక్షింపజాలకుందు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ప్రభువగు యెహోవా ఈ మాట సెలవిచ్చుచున్నాడుమనుష్యులను పశువులను నిర్మూలము చేయవలెనని నేను ఖడ్గముచే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షామముచేతను దుష్టమృగములచేతను తెగులుచేతను ఈ నాలుగు విధముల యెరూషలేము మీద తీర్పుతీర్చినయెడల అట్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రుండినను వారు దాని రక్షింపలే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దానిలో కుమాళ్ల శేషము కుమార్తెల శేషము కొంత నిలుచును, వారు బయటికి రప్పింపబడెదరు, మీరు 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వర్తనను వారి క్రియలను గుర్తుపట్టునట్లు వారు బయలుదేరి మీ యొద్దకు వచ్చెదరు, దాని గుర్తుపట్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రూషలేముమీదికి నేను రప్పించిన కీడునుగూర్చియు దానికి నేను సంభవింప జేసినదంతటిని గూర్చియు మీరు ఓదార్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దుదు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మీరు వారి ప్రవర్తనను క్రియలను చూచి నేను చేసిన దంతయు నిర్హేతుకముగా చేయలేదని మీరు తెలిసి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ఓదార్పు నొందుదురు, ఇదే ప్రభువైన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తమయెదుటనే పెట్టుకొని యున్నారు, వీరు నాయొద్ద ఏమైన విచారణచేయదగు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కావున నీవు వారికి సంగతి తెలియజేసి యీలాగు చెప్పుముప్రభువైన యెహోవా సెలవిచ్చునదేమనగాతమ విస్తార 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గ్రహములనుబట్టి తమ మనస్సున విగ్రహములను నిలుపుకొని తమకు దోషము కలుగజేసికొని తమ యెదుట అభ్యంతర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ట్టుకొని ప్రవక్తయొద్దకు వచ్చు ఇశ్రా యేలీయులంద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తమ విగ్రహముల మూలముగా నాకు అన్యులైరి గనుక నేను వారి హృదయమును లోపరచు నట్లు యెహోవానగు నేనే వారి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14]]></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2026-08-03T20:08:45Z</dcterms:created>
  <dcterms:modified xsi:type="dcterms:W3CDTF">2026-08-03T20:08:45Z</dcterms:modified>
  <dc:title>యెహెజ్కేలు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