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1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வழி சத்தியம் ஜீவன்
இயேசுவே ஒளி நித்யம் தேவ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 புது வாழ்வு எனக்கு தந்தார் 
சமாதானம் நிறைவாய் அளித்தார் 
பாவங்கள் யாவும் மன்னித்தார்
சாபங்கள் யாவும் தொலைத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 கல்வாரி மீதில் எனக்காய் 
தம் உதிரம் சிந்தி மரித்தார்
மூன்றாம் நாளில் உயிர்த்தார்
உன்னதத்தில் அமர்ந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நல் மேய்ப்பனாக காத்தார்
எனை தமையனாகக் கொண்டார்
என் நண்பனாக வந்தார்
என் தலைவனாக நின்ற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 மேகங்கள் மீதில் ஓர்நாள்
மணவாளனாக வருவார்
என்னை அழைத்துக் கொள்வார்
வானில் கொண்டு செல்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2026-09-15T19:18:28Z</dcterms:created>
  <dcterms:modified xsi:type="dcterms:W3CDTF">2026-09-15T19:18:28Z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