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ஏனெனில், பொன்மோதிரமும் மினுக்குள்ள வஸ்திரமும் தரித்திருக்கிற ஒருமனுஷனும், கந்தையான வஸ்திரம் தரித்திருக்கிற ஒரு தரித்திரனும் உங்கள் ஆலயத்தில் வரும்போது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ஏனெனில், பொன்மோதிரமும் மினுக்குள்ள வஸ்திரமும் தரித்திருக்கிற ஒருமனுஷனும், கந்தையான வஸ்திரம் தரித்திருக்கிற ஒரு தரித்திரனும் உங்கள் ஆலயத்தில் வரும்போது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ினுக்குள்ள வஸ்திரந்தரித்தவனைக் கண்ணோக்கி: நீர் இந்த நல்ல இடத்தில் உட்காரும் என்றும்; தரித்திரனைப் பார்த்து: நீ அங்கே நில்லு, அல்லது இங்கே என் பாதபடியண்டையிலே உட்காரு என்றும் நீங்கள் சொன்னால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ினுக்குள்ள வஸ்திரந்தரித்தவனைக் கண்ணோக்கி: நீர் இந்த நல்ல இடத்தில் உட்காரும் என்றும்; தரித்திரனைப் பார்த்து: நீ அங்கே நில்லு, அல்லது இங்கே என் பாதபடியண்டையிலே உட்காரு என்றும் நீங்கள் சொன்னால்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ங்களுக்குள்ளே பேதகம்பண்ணி, தகாத சிந்தனைகளோடே நிதானிக்கிறவர்களாயிருப்பீர்களல்லவா?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ட்சபாதமுள்ளவர்களாயிருப்பீர்களானால், பாவஞ்செய்து, மீறினவர்களென்று நியாயப்பிரமாணத்தால் தீர்க்கப்படுவீ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ப்படியெனில், ஒருவன் நியாயப்பிரமாணம் முழுவதையும் கைக்கொண்டிருந்தும், ஒன்றிலே தவறினால் எல்லாவற்றிலும் குற்றவாளியாயிருப்ப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ப்படியெனில், ஒருவன் நியாயப்பிரமாணம் முழுவதையும் கைக்கொண்டிருந்தும், ஒன்றிலே தவறினால் எல்லாவற்றிலும் குற்றவாளியாயிருப்ப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ஏனென்றால், விபசாரஞ்செய்யாதிருப்பாயாக என்று சொன்னவர் கொலைசெய்யாதிருப்பாயாக என்றும் சொன்னார்; ஆதலால், நீ விபசாரஞ்செய்யாமலிருந்தும் கொலைசெய்தாயானால் நியாயப்பிரமாணத்தை மீறினவனாவாய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ஏனென்றால், விபசாரஞ்செய்யாதிருப்பாயாக என்று சொன்னவர் கொலைசெய்யாதிருப்பாயாக என்றும் சொன்னார்; ஆதலால், நீ விபசாரஞ்செய்யாமலிருந்தும் கொலைசெய்தாயானால் நியாயப்பிரமாணத்தை மீறினவனாவாய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 பிரியமான சகோதரரே, கேளுங்கள்; தேவன் இவ்வுலகத்தின் தரித்திரரை விசுவாசத்தில் ஐசுவரியவான்களாகவும், தம்மிடத்தில் அன்புகூருகிறவர்களுக்குத் தாம் வாக்குத்தத்தம்பண்ணின ராஜ்யத்தைச் சுதந்தரிக்கிறவர்களாகவும் தெரிந்துகொள்ளவில்லையா?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ுயாதீனப்பிரமாணத்தினால் நியாயத்தீர்ப்படையப்போகிறவர்களாய் அதற்கேற்றபடி பேசி, அதற்கேற்றபடி செய்யுங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ுயாதீனப்பிரமாணத்தினால் நியாயத்தீர்ப்படையப்போகிறவர்களாய் அதற்கேற்றபடி பேசி, அதற்கேற்றபடி செய்யுங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ஏனென்றால், இரக்கஞ்செய்யாதவனுக்கு இரக்கமில்லாத நியாயத்தீர்ப்புக் கிடைக்கும்; நியாயத்தீர்ப்புக்கு முன்பாக இரக்கம் மேன்மைபாராட்ட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 சகோதரரே, ஒருவன் தனக்கு விசுவாசமுண்டென்று சொல்லியும், கிரியைகளில்லாதவனானால் அவனுக்குப் பிரயோஜனமென்ன? அந்த விசுவாசம் அவனை இரட்சிக்குமா?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 சகோதரரே, ஒருவன் தனக்கு விசுவாசமுண்டென்று சொல்லியும், கிரியைகளில்லாதவனானால் அவனுக்குப் பிரயோஜனமென்ன? அந்த விசுவாசம் அவனை இரட்சிக்குமா?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ஒரு சகோதரனாவது சகோதரியாவது வஸ்திரமில்லாமலும் அநுதின ஆகாரமில்லாமலும் இருக்கும்போத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ங்களில் ஒருவன் அவர்களை நோக்கி: நீங்கள் சமாதானத்தோடே போங்கள், குளிர்காய்ந்து பசியாறுங்களென்று சொல்லியும், சரீரத்திற்கு வேண்டியவைகளை அவர்களுக்குக் கொடாவிட்டால் பிரயோஜனமென்ன?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ங்களில் ஒருவன் அவர்களை நோக்கி: நீங்கள் சமாதானத்தோடே போங்கள், குளிர்காய்ந்து பசியாறுங்களென்று சொல்லியும், சரீரத்திற்கு வேண்டியவைகளை அவர்களுக்குக் கொடாவிட்டால் பிரயோஜனமென்ன?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டியே விசுவாசமும் கிரியைகளில்லாதிருந்தால் தன்னிலேதானே செத்ததாயிருக்க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ஒருவன்: உனக்கு விசுவாசமுண்டு, எனக்குக் கிரியைகளுண்டு; கிரியைகளில்லாமல் உன் விசுவாசத்தை எனக்குக்காண்பி, நான் என் விசுவாசத்தை என் கிரியைகளினாலே உனக்குக் காண்பிப்பேன் என்பானே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 பிரியமான சகோதரரே, கேளுங்கள்; தேவன் இவ்வுலகத்தின் தரித்திரரை விசுவாசத்தில் ஐசுவரியவான்களாகவும், தம்மிடத்தில் அன்புகூருகிறவர்களுக்குத் தாம் வாக்குத்தத்தம்பண்ணின ராஜ்யத்தைச் சுதந்தரிக்கிறவர்களாகவும் தெரிந்துகொள்ளவில்லையா?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ஒருவன்: உனக்கு விசுவாசமுண்டு, எனக்குக் கிரியைகளுண்டு; கிரியைகளில்லாமல் உன் விசுவாசத்தை எனக்குக்காண்பி, நான் என் விசுவாசத்தை என் கிரியைகளினாலே உனக்குக் காண்பிப்பேன் என்பானே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ேவன் ஒருவர் உண்டென்று விசுவாசிக்கிறாய், அப்படிச் செய்கிறது நல்லதுதான்; பிசாசுகளும் விசுவாசித்து, நடுங்குகின்றன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ேவன் ஒருவர் உண்டென்று விசுவாசிக்கிறாய், அப்படிச் செய்கிறது நல்லதுதான்; பிசாசுகளும் விசுவாசித்து, நடுங்குகின்றன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ீணான மனுஷனே, கிரியைகளில்லாத விசுவாசம் செத்ததென்று நீ அறியவேண்டுமோ?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ம்முடைய பிதாவாகிய ஆபிரகாம் தன் குமாரன் ஈசாக்கைப் பலிபீடத்தின்மேல் செலுத்தினபோது, கிரியைகளினாலே அல்லவோ நீதிமானாக்கப்பட்டான்?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ம்முடைய பிதாவாகிய ஆபிரகாம் தன் குமாரன் ஈசாக்கைப் பலிபீடத்தின்மேல் செலுத்தினபோது, கிரியைகளினாலே அல்லவோ நீதிமானாக்கப்பட்டான்?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விசுவாசம் அவனுடைய கிரியைகளோடேகூட முயற்சிசெய்து, கிரியைகளினாலே விசுவாசம் பூரணப்பட்டதென்று காண்கிறாயே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விசுவாசம் அவனுடைய கிரியைகளோடேகூட முயற்சிசெய்து, கிரியைகளினாலே விசுவாசம் பூரணப்பட்டதென்று காண்கிறாயே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டியே ஆபிரகாம் தேவனை விசுவாசித்தான், அது அவனுக்கு நீதியாக எண்ணப்பட்டது என்கிற வேதவாக்கியம் நிறைவேறிற்று; அவன் தேவனுடைய சிநேகிதனென்னப்பட்ட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டியே ஆபிரகாம் தேவனை விசுவாசித்தான், அது அவனுக்கு நீதியாக எண்ணப்பட்டது என்கிற வேதவாக்கியம் நிறைவேறிற்று; அவன் தேவனுடைய சிநேகிதனென்னப்பட்ட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ங்களோ தரித்திரரைக் கனவீனம்பண்ணுகிறீர்கள். ஐசுவரியவான்களல்லவோ உங்களை ஒடுக்குகிறார்கள்? அவர்களல்லவோ உங்களை நியாயாசனங்களுக்கு முன்பாக இழுக்கிறார்கள்?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தலால், மனுஷன் விசுவாசத்திலேமாத்திரமல்ல, கிரியைகளினாலேயும் நீதிமானாக்கப்படுகிறானென்று நீங்கள் காண்கிறீர்களே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தப்படி ராகாப் என்னும் வேசியும் தூதர்களை ஏற்றுக்கொண்டு வேறுவழியாய் அனுப்பிவிட்டபோது, கிரியைகளிலே அல்லவோ நீதியுள்ளவளாக்கப்பட்டாள்?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தப்படி ராகாப் என்னும் வேசியும் தூதர்களை ஏற்றுக்கொண்டு வேறுவழியாய் அனுப்பிவிட்டபோது, கிரியைகளிலே அல்லவோ நீதியுள்ளவளாக்கப்பட்டாள்?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டியே, ஆவியில்லாத சரீரம் செத்ததாயிருக்கிறதுபோல, கிரியைகளில்லாத விசுவாசமும் செத்ததாயிருக்கிற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ங்களோ தரித்திரரைக் கனவீனம்பண்ணுகிறீர்கள். ஐசுவரியவான்களல்லவோ உங்களை ஒடுக்குகிறார்கள்? அவர்களல்லவோ உங்களை நியாயாசனங்களுக்கு முன்பாக இழுக்கிறார்கள்?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ங்களுக்குத் தரிக்கப்பட்ட நல்ல நாமத்தை அவர்களல்லவோ தூஷிக்கிறார்கள்?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ன்னிடத்தில் நீ அன்புகூருகிறதுபோலப் பிறனிடத்திலும் அன்புகூருவாயாக என்று வேதவாக்கியம் சொல்லுகிற ராஜரீக பிரமாணத்தை நீங்கள் நிறைவேற்றினால் நன்மைசெய்வீ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ன்னிடத்தில் நீ அன்புகூருகிறதுபோலப் பிறனிடத்திலும் அன்புகூருவாயாக என்று வேதவாக்கியம் சொல்லுகிற ராஜரீக பிரமாணத்தை நீங்கள் நிறைவேற்றினால் நன்மைசெய்வீ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ன் சகோதரரே, மகிமையுள்ள நம்முடைய கர்த்தராகிய இயேசுகிறிஸ்துவின்மேலுள்ள விசுவாசத்தைப் பட்சபாதத்தோடே பற்றிக்கொள்ளாதிருப்பீர்களாக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21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क्योंकि यदि एक पुरूष सोने के छल्ले और सुन्दर वस्त्र पहिने हुए तुम्हारी सभा में आए और एक कंगाल 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ैले कुचैले कपड़े पहिने हुए आ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तुम उस सुन्दर वस्त्र वाले का मुंह देख कर कहो कि तू वहां अच्छी जगह बैठ; और उस कंगाल से कहो, 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ू यहां खड़ा रह, या मेरे पांव की पीढ़ी के पास बैठ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तो क्या तुम ने आपस में भेद भाव न किया और कुविचार से न्याय करने वाले न ठहर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पर यदि तुम पक्षपात करते हो, तो पाप करते हो; और व्यवस्था तुम्हें अपराधी ठहरात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क्योंकि जो कोई सारी व्यवस्था का पालन करता है परन्तु एक ही बात में चूक जाए तो वह सब बातों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ोषी ठहर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इसलिये कि जिस ने यह कहा, कि तू व्यभिचार न करना उसी ने यह भी कहा, कि तू हत्या न करना इसलिये यद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ू ने व्यभिचार तो नहीं किया, पर हत्या की तौभी तू व्यवस्था का उलंघन करने वाला ठहर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हे मेरे प्रिय भाइयों सुनो; क्या परमेश्वर ने इस जगत के कंगालों को नहीं चुना कि विश्वास में धनी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तुम उन लोगों की नाईं वचन बोलो, और काम भी करो, जिन का न्याय स्वतंत्रता की व्यवस्था के अनुस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क्योंकि जिस ने दया नहीं की, उसका न्याय बिना दया के होगा: दया न्याय पर जयवन्त होती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हे मेरे भाइयों, यदि कोई कहे कि मुझे विश्वास है पर वह कर्म न करता हो, तो उस से क्या लाभ? क्या ऐस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िश्वास कभी उसका उद्धार कर सकत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यदि कोई भाई या बहिन नगें उघाड़े हों, और उन्हें प्रति दिन भोजन की घटी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तुम में से कोई उन से कहे, कुशल से जाओ, तुम गरम रहो और तृप्त रहो; पर जो वस्तुएं देह के 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वश्यक हैं वह उन्हें न दे, तो क्या लाभ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वैसे ही विश्वास भी, यदि कर्म सहित न हो तो अपने स्वभाव में मरा हुआ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वरन कोई कह सकता है कि तुझे विश्वास है, और मैं कर्म करता हूं: तू अपना विश्वास मुझे कर्म बिना त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 राज्य के अधिकारी हों, जिस की प्रतिज्ञा उस ने उन से की है जो उस से प्रेम रखते ह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िखा; और मैं अपना विश्वास अपने कर्मों के द्वारा तुझे दिखाऊ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तुझे विश्वास है कि एक ही परमेश्वर है: तू अच्छा करता है: दुष्टात्मा भी विश्वास रखते, और थरथरात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पर हे निकम्मे मनुष्य क्या तू यह भी नहीं जानता, कि कर्म बिना विश्वास व्यर्थ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जब हमारे पिता इब्राहीम ने अपने पुत्र इसहाक को वेदी पर चढ़ाया, तो क्या वह कर्मों से धामिर्क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ठहरा थ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सो तू ने देख लिया कि विश्वास ने उस के कामों के साथ मिल कर प्रभाव डाला है और कर्मों से विश्वा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िद्ध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और पवित्र शास्त्र का यह वचन पूरा हुआ, कि इब्राहीम ने परमेश्वर की प्रतीति की, और यह उसके 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धर्म गिना गया, और वह परमेश्वर का मित्र कहल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पर तुम ने उस कंगाल का अपमान किया: क्या धनी लोग तुम पर अत्याचार नहीं करते? और क्या वे ही तुम्ह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सो तुम ने देख लिया कि मनुष्य केवल विश्वास से ही नहीं, वरन कर्मों से भी धर्मी ठहर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वैसे ही राहाब वेश्या भी जब उस ने दूतों को अपने घर में उतारा, और दूसरे मार्ग से विदा किया, त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ा कर्मों से धामिर्क न ठहरी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निदान, जैसे देह आत्मा बिना मरी हुई है वैसा ही विश्वास भी कर्म बिना मरा हुआ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चहिरयों में घसीट घसीट कर नहीं ले जात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क्या वे उस उत्तम नाम की निन्दा नहीं करते जिस के तुम कहलाए जाते ह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तौभी यदि तुम पवित्र शास्त्र के इस वचन के अनुसार, कि तू अपने पड़ोसी से अपने समान प्रेम रख, सचमु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 राज व्यवस्था को पूरी करते हो, तो अच्छा ही करते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हे मेरे भाइयों, हमारे महिमायुक्त प्रभु यीशु मसीह का विश्वास तुम में पक्षपात के साथ न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2026-08-02T21:23:51Z</dcterms:created>
  <dcterms:modified xsi:type="dcterms:W3CDTF">2026-08-02T21:23:51Z</dcterms:modified>
  <dc:title>யாக்கோபு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