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யீர் மலைகளில் இருந்த ஓரியரையும், வனாந்தரத்துக்கு அருகான எல்பாரான்மட்டும் முறியடி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ிரும்பிக் காதேஸென்னும் என்மிஸ்பாத்துக்கு வந்து, அமலேக்கியருடைய நாடனைத்தையும், அத்சாத்சோன் தாமாரிலே குடியிருந்த எமோரியரையும்கூடச் சங்கரித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ிரும்பிக் காதேஸென்னும் என்மிஸ்பாத்துக்கு வந்து, அமலேக்கியருடைய நாடனைத்தையும், அத்சாத்சோன் தாமாரிலே குடியிருந்த எமோரியரையும்கூடச் சங்கரித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சோதோமின் ராஜாவும் கொமோராவின் ராஜாவும் அத்மாவின் ராஜாவும் செபோயீமின் ராஜாவும் சோவார் என்னும் பேலாவின் ராஜாவும் புறப்பட்டுச் சித்தீம் பள்ளத்தாக்கிலே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சோதோமின் ராஜாவும் கொமோராவின் ராஜாவும் அத்மாவின் ராஜாவும் செபோயீமின் ராஜாவும் சோவார் என்னும் பேலாவின் ராஜாவும் புறப்பட்டுச் சித்தீம் பள்ளத்தாக்கிலே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லாமின் ராஜாவாகிய கெதர்லாகோமேரோடும், ஜாதிகளின் ராஜாவாகிய திதியாலோடும் சிநேயாரின் ராஜாவாகிய அம்ராப்பேலோடும் எலாசாரின் ராஜாவாகிய அரியோகோடும் யுத்தம்பண்ணப் புறப்பட்டு, அந்த ஐந்து ராஜாக்களோடும் இந்த நாலு ராஜாக்களும் யுத்தம்பண்ண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லாமின் ராஜாவாகிய கெதர்லாகோமேரோடும், ஜாதிகளின் ராஜாவாகிய திதியாலோடும் சிநேயாரின் ராஜாவாகிய அம்ராப்பேலோடும் எலாசாரின் ராஜாவாகிய அரியோகோடும் யுத்தம்பண்ணப் புறப்பட்டு, அந்த ஐந்து ராஜாக்களோடும் இந்த நாலு ராஜாக்களும் யுத்தம்பண்ண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ச் சித்தீம் பள்ளத்தாக்கு எங்கும் நிலக்கீல் உண்டாகும் கேணிகள் இருந்தது. சோதோம் கொமோராவின் ராஜாக்கள் முறிந்தோடி அங்கே விழுந்தார்கள்; மீந்தவர்கள் மலைகளுக்கு ஓடிப்போ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ச் சித்தீம் பள்ளத்தாக்கு எங்கும் நிலக்கீல் உண்டாகும் கேணிகள் இருந்தது. சோதோம் கொமோராவின் ராஜாக்கள் முறிந்தோடி அங்கே விழுந்தார்கள்; மீந்தவர்கள் மலைகளுக்கு ஓடிப்போ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கள் சோதோமிலும் கொமோராவிலுமுள்ள பொருள்கள் எல்லாவற்றையும், போஜனபதார்த்தங்கள் எல்லாவற்றையும் எடுத்துக்கொண்டு போய்விட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ிநேயாரின் ராஜாவாகிய அம்ராப்பேலும், எலாசாரின் ராஜாவாகிய அரியோகும் ஏலாமின் ராஜாவாகிய கெதர்லாகோமேரும், ஜாதிகளின் ராஜாவாகிய திதியாலும் இருந்த நாட்களில்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பிராமின் சகோதரனுடைய குமாரனாகிய லோத்து சோதோமிலே குடியிருந்தபடியால், அவனையும் அவன் பொருள்களையும் கொண்டுபோய்விட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ப்பியோடின ஒருவன் எபிரேயனாகிய ஆபிராமிடத்தில் வந்து அதை அறிவித்தான்; ஆபிராம் தன்னோடே உடன்படிக்கை செய்திருந்த மனிதராகிய எஸ்கோலுக்கும் ஆநேருக்கும் சகோதரனாகிய மம்ரே என்னும் எமோரியனுடைய சம பூமியிலே அப்பொழுது குடியிரு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ப்பியோடின ஒருவன் எபிரேயனாகிய ஆபிராமிடத்தில் வந்து அதை அறிவித்தான்; ஆபிராம் தன்னோடே உடன்படிக்கை செய்திருந்த மனிதராகிய எஸ்கோலுக்கும் ஆநேருக்கும் சகோதரனாகிய மம்ரே என்னும் எமோரியனுடைய சம பூமியிலே அப்பொழுது குடியிரு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ப்பியோடின ஒருவன் எபிரேயனாகிய ஆபிராமிடத்தில் வந்து அதை அறிவித்தான்; ஆபிராம் தன்னோடே உடன்படிக்கை செய்திருந்த மனிதராகிய எஸ்கோலுக்கும் ஆநேருக்கும் சகோதரனாகிய மம்ரே என்னும் எமோரியனுடைய சம பூமியிலே அப்பொழுது குடியி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சகோதரன் சிறையாகக் கொண்டுபோகப்பட்டதை ஆபிராம் கேள்விப்பட்டபோது, அவன் தன் வீட்டிலே பிறந்த கைபடிந்தவர்களாகிய முந்நூற்றுப் பதினெட்டு ஆட்களுக்கும் ஆயுதம் தரிப்பித்து, தாண் என்னும் ஊர்மட்டும் அவர்களைத் தொடர்ந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சகோதரன் சிறையாகக் கொண்டுபோகப்பட்டதை ஆபிராம் கேள்விப்பட்டபோது, அவன் தன் வீட்டிலே பிறந்த கைபடிந்தவர்களாகிய முந்நூற்றுப் பதினெட்டு ஆட்களுக்கும் ஆயுதம் தரிப்பித்து, தாண் என்னும் ஊர்மட்டும் அவர்களைத் தொடர்ந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சகோதரன் சிறையாகக் கொண்டுபோகப்பட்டதை ஆபிராம் கேள்விப்பட்டபோது, அவன் தன் வீட்டிலே பிறந்த கைபடிந்தவர்களாகிய முந்நூற்றுப் பதினெட்டு ஆட்களுக்கும் ஆயுதம் தரிப்பித்து, தாண் என்னும் ஊர்மட்டும் அவர்களைத் தொடர்ந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ாக்காலத்திலே அவனும் அவன் வேலைக்காரரும் பிரிந்து, பவிஞ்சுகளாய் அவர்கள்மேல் விழுந்து, அவர்களை முறியடித்து, தமஸ்குவுக்கு இடதுபுறமான ஓபாமட்டும் துரத்த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ாக்காலத்திலே அவனும் அவன் வேலைக்காரரும் பிரிந்து, பவிஞ்சுகளாய் அவர்கள்மேல் விழுந்து, அவர்களை முறியடித்து, தமஸ்குவுக்கு இடதுபுறமான ஓபாமட்டும் துரத்த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கல பொருள்களையும் திருப்பிக்கொண்டுவந்தான்; தன் சகோதரனாகிய லோத்தையும், அவனுடைய பொருள்களையும், ஸ்திரீகளையும், ஜனங்களையும் திருப்பிக்கொண்டுவ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ிநேயாரின் ராஜாவாகிய அம்ராப்பேலும், எலாசாரின் ராஜாவாகிய அரியோகும் ஏலாமின் ராஜாவாகிய கெதர்லாகோமேரும், ஜாதிகளின் ராஜாவாகிய திதியாலும் இருந்த நாட்களில்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கெதர்லாகோமேரையும் அவனோடிருந்த ராஜாக்களையும் முறியடித்துத் திரும்பிவருகிறபோது, சோதோமின் ராஜா புறப்பட்டு, ராஜாவின் பள்ளத்தாக்கு என்னும் சாவே பள்ளத்தாக்குமட்டும் அவனுக்கு எதிர் கொண்டுபோ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கெதர்லாகோமேரையும் அவனோடிருந்த ராஜாக்களையும் முறியடித்துத் திரும்பிவருகிறபோது, சோதோமின் ராஜா புறப்பட்டு, ராஜாவின் பள்ளத்தாக்கு என்னும் சாவே பள்ளத்தாக்குமட்டும் அவனுக்கு எதிர் கொண்டுபோ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ன்றியும், உன்னதமான தேவனுடைய ஆசாரியனாயிருந்த சாலேமின் ராஜாவாகிய மெல்கிசேதேக்கு அப்பமும் திராட்சரசமும் கொண்டுவந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ை ஆசீர்வதித்து, வானத்தையும் பூமியையும் உடையவராகிய உன்னதமான தேவனுடைய ஆசீர்வாதம் ஆபிராமுக்கு உண்டாவத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ை ஆசீர்வதித்து, வானத்தையும் பூமியையும் உடையவராகிய உன்னதமான தேவனுடைய ஆசீர்வாதம் ஆபிராமுக்கு உண்டாவத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சத்துருக்களை உன் கையில் ஒப்புக்கொடுத்த உன்னதமான தேவனுக்கு ஸ்தோத்திரம் என்று சொன்னான். இவனுக்கு ஆபிராம் எல்லாவற்றிலும் தசமபாகம் கொடுத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சத்துருக்களை உன் கையில் ஒப்புக்கொடுத்த உன்னதமான தேவனுக்கு ஸ்தோத்திரம் என்று சொன்னான். இவனுக்கு ஆபிராம் எல்லாவற்றிலும் தசமபாகம் கொடு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ோதோமின் ராஜா ஆபிராமை நோக்கி: ஜனங்களை எனக்குத் தாரும், பொருள்களை நீர் எடுத்துக்கொள்ளும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, ஆபிராம் சோதோமின் ராஜாவைப் பார்த்து: ஆபிராமை ஐசுவரியவானாக்கினேன் என்று நீர் சொல்லாதபடிக்கு நான் ஒரு சரட்டையாகிலும் பாதரட்சையின் வாரையாகிலும், உமக்கு உண்டானவைகளில் யாதொன்றையாகிலும் எடுத்துக்கொள்ளேன் என்ற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னத்தையும் பூமியையும் உடையவராகிய உன்னதமான தேவனாகிய கர்த்தருக்கு நேராக என் கையை உயர்த்த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சோதோமின் ராஜாவாகிய பேராவோடும், கொமோராவின் ராஜாவாகிய பிர்சாவோடும், அத்மாவின் ராஜாவாகிய சிநேயாவோடும், செபோயீமின் ராஜாவாகிய செமேபரோடும், சோவார் என்னும் பேலாவின் ராஜாவோடும் யுத்தம்பண்ண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னத்தையும் பூமியையும் உடையவராகிய உன்னதமான தேவனாகிய கர்த்தருக்கு நேராக என் கையை உயர்த்துகி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ாலிபர் சாப்பிட்டது போக, என்னுடனே வந்த ஆநேர், எஸ்கோல், மம்ரே என்னும் புருஷருடைய பங்குமாத்திரமே வரவேண்டும்; இவர்கள் தங்கள் பங்கை எடுத்துக்கொள்ளட்டும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ாலிபர் சாப்பிட்டது போக, என்னுடனே வந்த ஆநேர், எஸ்கோல், மம்ரே என்னும் புருஷருடைய பங்குமாத்திரமே வரவேண்டும்; இவர்கள் தங்கள் பங்கை எடுத்துக்கொள்ளட்டு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சோதோமின் ராஜாவாகிய பேராவோடும், கொமோராவின் ராஜாவாகிய பிர்சாவோடும், அத்மாவின் ராஜாவாகிய சிநேயாவோடும், செபோயீமின் ராஜாவாகிய செமேபரோடும், சோவார் என்னும் பேலாவின் ராஜாவோடும் யுத்தம்பண்ண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ர்களெல்லாரும் உப்புக்கடலாகிய சித்தீம் பள்ளத்தாக்கிலே கூட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ர்கள் பன்னிரண்டு வருஷம் கெதர்லாகோமேரைச் சேவித்து, பதின்மூன்றாம் வருஷத்திலே கலகம்பண்ண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தினாலாம் வருஷத்திலே கெதர்லாகோமேரும், அவனோடே கூடியிருந்த ராஜாக்களும் வந்து, அஸ்தரோத்கர்னாயீமிலே இருந்த ரெப்பாயீமியரையும், காமிலே இருந்த சூசிமியரையும், சாவேகீரியத்தாயீமிலே இருந்த ஏமியரைய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தினாலாம் வருஷத்திலே கெதர்லாகோமேரும், அவனோடே கூடியிருந்த ராஜாக்களும் வந்து, அஸ்தரோத்கர்னாயீமிலே இருந்த ரெப்பாயீமியரையும், காமிலே இருந்த சூசிமியரையும், சாவேகீரியத்தாயீமிலே இருந்த ஏமியரைய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9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सेईर नाम पहाड़ में होरियों को, मारते मारते उस एल्पारान तक जो जंगल के पास है पहुंच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वहां से वे लौट कर एन्मिशपात को आए, जो कादेश भी कहलाता है, और अमालेकियों के सारे देश को, और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मोरियों को भी जीत लिया, जो हससोन्तामार में रह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सदोम, अमोरा, अदमा, सबोयीम, और बेला, जो सोअर भी कहलाता है, इनके राजा निकले, और सिद्दीम न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राई। में, उनके साथ युद्ध के लिये पांति बान्ध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अर्थात एलाम के राजा कदोर्लाओमेर, गोयीम के राजा तिदाल, शिनार के राजा अम्रापेल, और एल्लासार के रा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र्योक, इन चारों के विरुद्ध उन पांचों ने पांति बान्ध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सिद्दीम नाम तराई में जहां लसार मिट्टी के गड़हे ही गड़हे थे; सदोम और अमोरा के राजा भागते भागते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गिर पड़े, और जो बचे वे पहाड़ पर भाग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वे सदोम और अमोरा के सारे धन और भोजन वस्तुओं को लूट लाट कर चले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शिनार के राजा अम्रापेल, और एल्लासार के राजा अर्योक, और एलाम के राजा कदोर्लाओमेर, और गोयीम के रा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अब्राम का भतीजा लूत, जो सदोम में रहता था; उसको भी धन समेत वे ले कर चले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एक जन जो भाग कर बच निकला था उसने जा कर इब्री अब्राम को समाचार दिया; अब्राम तो एमोरी माम्र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एश्कोल और आनेर का भाई था, उसके बांज वृझों के बीच में रहता था; और ये लोग अब्राम के संग वाचा बान्ध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यह सुनकर कि उसका भतीजा बन्धुआई में गया है, अब्राम ने अपने तीन सौ अठारह शिक्षित, युद्ध कौशल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पुण दासों को ले कर जो उसके कुटुम्ब में उत्पन्न हुए थे, अस्त्र शस्त्र धारण करके दान तक उनका पीछ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अपने दासों के अलग अलग दल बान्धकर रात को उन पर चढ़ाई करके उन को मार लिया और होबा तक, जो दमिश्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उत्तर ओर है, उनका पीछ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सारे धन को, और अपने भतीजे लूत, और उसके धन को, और स्त्रियों को, और सब बन्धुओं को, लौटा ले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िदाल के दिनों में ऐसा हु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जब वह कदोर्लाओमेर और उसके साथी राजाओं को जीत कर लौटा आता था तब सदोम का राजा शावे नाम तराई मे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राजा की भी कहलाती है, उससे भेंट करने के लिये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जब शालेम का राजा मेल्कीसेदेक, जो परमप्रधान ईश्वर का याजक था, रोटी और दाखमधु ले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उसने अब्राम को यह आशीर्वाद दिया, कि परमप्रधान ईश्वर की ओर से, जो आकाश और पृथ्वी का अधिका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तू धन्य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धन्य है परमप्रधान ईश्वर, जिसने तेरे द्रोहियों को तेरे वश में कर दिया है। तब अब्राम ने उसको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दशमांश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ब सदोम के राजा ने अब्राम से कहा, प्राणियों को तो मुझे दे, और धन को अपने पास रख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अब्राम ने सदोम के राजा से कहा, परमप्रधान ईश्वर यहोवा, जो आकाश और पृथ्वी का अधिकारी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उसकी मैं यह शपथ खाता हूं, कि जो कुछ तेरा है उस में से न तो मैं एक सूत, और न जूती का बन्धन, न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 उन्होंने सदोम के राजा बेरा, और अमोरा के राजा बिर्शा, और अदमा के राजा शिनाब, और सबोयीम के रा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वस्तु लूंगा; कि तू ऐसा न कहने पाए, कि अब्राम मेरे ही कारण धनी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पर जो कुछ इन जवानों ने खा लिया है और उनका भाग जो मेरे साथ गए थे; अर्थात आनेर, एश्कोल, और माम्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नहीं लौटाऊंगा वे तो अपना अपना भाग रख ल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ेमेबेर, और बेला जो सोअर भी कहलाता है, इन राजाओं के विरुद्ध युद्ध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इन पांचों ने सिद्दीम नाम तराई में, जो खारे ताल के पास है, एक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बारह वर्ष तक तो ये कदोर्लाओमेर के आधीन रहे; पर तेरहवें वर्ष में उसके विरुद्ध उठ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सो चौदहवें वर्ष में कदोर्लाओमेर, और उसके संगी राजा आए, और अशतरोत्कनम में रपाइयों को, और हाम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ूजियों को, और शबेकिर्यातैम में एमियों क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2026-08-03T00:24:15Z</dcterms:created>
  <dcterms:modified xsi:type="dcterms:W3CDTF">2026-08-03T00:24:15Z</dcterms:modified>
  <dc:title>ஆதியாகமம்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