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derly the shepherd,
O'er the mountains cold,
Goes to bring his lost one
Back to the fold.
Seeking to save, seeking to save ;
Lost one, 'tis Jesus seeking to save.
Seeking to save, seeking to save ;
Lost one, 'tis Jesus seeking to sav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Patiently the owner
Seeks with earnest care,
In the dust and darkness,
Her treasure rar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ovingly the father
Sends the news around :
He once dead now liveth 
Once lost is foun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2026-07-09T08:53:16Z</dcterms:created>
  <dcterms:modified xsi:type="dcterms:W3CDTF">2026-07-09T08:53:16Z</dcterms:modified>
  <dc:title>Hymn : 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