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presProps" Target="presProps.xml"/>
  <Relationship Id="rId97" Type="http://schemas.openxmlformats.org/officeDocument/2006/relationships/viewProps" Target="viewProps.xml"/>
  <Relationship Id="rId9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சிநேகிதன் ஒருவன் வழிப்பிரயாணமாய் என்னிடத்தில் வந்திருக்கிறான், அவன்முன் வைக்கிறதற்கு என்னிடத்தில் ஒன்றுமில்லை, நீ மூன்று அப்பங்களை எனக்குக் கடனாகத் தரவேண்டும் என்று கேட்டுக்கொ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தகப்பனாயிருக்கிற ஒருவனிடத்தில் மகன் அப்பங்கேட்டால், அவனுக்குக் கல்லைக் கொடுப்பானா? மீனைக்கேட்டால் மீனுக்குப் பதிலாய்ப் பாம்பைக் கொடுப்பபான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தகப்பனாயிருக்கிற ஒருவனிடத்தில் மகன் அப்பங்கேட்டால், அவனுக்குக் கல்லைக் கொடுப்பானா? மீனைக்கேட்டால் மீனுக்குப் பதிலாய்ப் பாம்பைக் கொடுப்பபான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ல்லது முட்டையைக் கேட்டால், அவனுக்குத் தேளைக் கொடுப்பான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சிலர்: இவன் பிசாசுகளின் தலைவனாகிய பெயெல்செபூலைக்கொண்டு பிசாசுகளைத் துரத்துகிறான்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சிலர்: இவன் பிசாசுகளின் தலைவனாகிய பெயெல்செபூலைக்கொண்டு பிசாசுகளைத் துரத்துகிறான்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று சிலர் அவரைச் சோதிக்கும்படி வானத்திலிருந்து ஒரு அடையாளத்தைக் காட்டவேண்டுமென்று அவரிடத்தில் கே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ேவனுடைய விரல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ேவனுடைய விரல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யுதந்தரித்த பலவான் தன் அரமனையைக் காக்கிறபோது, அவனுடையபொருள் பத்திரப்பட்ட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ர்: நீங்கள் ஜெபம்பண்ணும் போது: பரமண்டலங்களிலிருக்கிற எங்கள் பிதாவே, உம்முடைய நாமம் பரிசுத்தப்படுவதாக;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ோடே இராதவன் எனக்கு விரோதியாயிருக்கிறான், என்னோடே சேர்க்காதவன் சிதறடிக்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் வரும்போது, அது பெருக்கி ஜோடிக்கப்பட்டிருக்கக் கண்ட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: அப்படியானாலும், தேவனுடைய வார்த்தையைக் கேட்டு, அதைக் காத்துக்கொள்ளுகிறவர்களே அதிக பாக்கியவான்கள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ுக்கு வேண்டிய ஆகாரத்தை அன்றன்றும் எங்களுக்குத் தாரும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னா நினிவே பட்டணத்தாருக்கு அடையாளமாயிருந்ததுபோல, மனுஷகுமாரனும் இந்தச் சந்ததிக்கு அடையாளமாயிருப்ப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னா நினிவே பட்டணத்தாருக்கு அடையாளமாயிருந்ததுபோல, மனுஷகுமாரனும் இந்தச் சந்ததிக்கு அடையாளமாயிருப்ப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நியாயசாஸ்திரிகளில் ஒருவன் அவரை நோக்கி: போதகரே, நீர் இப்படிச் சொல்லுகிறதினால் எங்களையும் நிந்திக்கிறீரே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 உன்னிலுள்ள வெளிச்சம் இருளாகாதபடிக்கு எச்சரிக்கையாயிர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போஜனம்பண்ணுகிறதற்குமுன் கைகழுவாமலிருந்ததைப் பரிசேயன் கண்டு, ஆச்சரியப்ப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ுக்கு ஐயோ, உங்கள் பிதாக்கள் கொலைசெய்த தீர்க்கதரிசிகளுக்குக் கல்லறைகளைக் கட்டுகிறீ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ுக்கு ஐயோ, உங்கள் பிதாக்கள் கொலைசெய்த தீர்க்கதரிசிகளுக்குக் கல்லறைகளைக் கட்டுகிறீ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திகேடரே, வெளிப்புறத்தை உண்டாக்கினவர் உட்புறத்தையும் உண்டாக்கவில்லையோ?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ங்களுக்கு உண்டானவைகளில் பிச்சை கொடுங்கள், அப்பொழுது சகலமும் உங்களுக்குச் சுத்தம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அவர்களை நோக்கி: உங்களில் ஒருவன் தனக்குச் சிநேகிதனாயிருக்கிறவனிடத்தில் பாதிராத்திரியிலே போய்: சிநேகிதனே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ரிசேயரே, உங்களுக்கு ஐயோ, ஜெபஆலயங்களில் முதன்மையான ஆசனங்களையும், சந்தைகளில் வந்தனங்களையும் விரும்புகிறீ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அவர்களை நோக்கி: உங்களில் ஒருவன் தனக்குச் சிநேகிதனாயிருக்கிறவனிடத்தில் பாதிராத்திரியிலே போய்: சிநேகிதனே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ாயக்காரராகிய வேதபாரகரே, பரிசேயரே, உங்களுக்கு ஐயோ, மறைந்திருக்கிற பிரேதக்குழிகளைப்போலிருக்கிறீர்கள், அவைகள்மேல் நடக்கிற மனுஷருக்கு அவைகள் தெரியாதிருக்கிறது என்ற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நேக காரியங்களைக் குறித்துப்பேசும்படி அவரை ஏவவும் தொடங்க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एक यात्री मित्र मेरे पास आया है, और उसके आगे रखने के लिये मेरे पास कुछ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वह भीतर से उत्तर दे, कि मुझे दुख न दे; अब तो द्वार बन्द है, और मेरे बालक मेरे पास बिछौन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इसलिये मैं उठकर तुझे दे नहीं सक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तुम से कहता हूं, यदि उसका मित्र होने पर भी उसे उठकर न दे, तौभी उसके लज्ज़ा छोड़कर मांग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उसे जितनी आवश्यकता हो उतनी उठकर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मैं तुम से कहता हूं; कि मांगो, तो तुम्हें दिया जाएगा; ढूंढ़ों तो तुम पाओगे; खटखटाओ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लिये खोल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जो कोई मांगता है, उसे मिलता है; और जो ढूंढ़ता है, वह पाता है; और जो खटखटाता है,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खोल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ुम में से ऐसा कौन पिता होगा, कि जब उसका पुत्र रोटी मांगे, तो उसे पत्थर दे: या मछली मांगे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वह किसी जगह प्रार्थना कर रहा था: और जब वह प्रार्थना कर चुका, तो उसके चेलों में से एक ने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छली के बदले उसे सांप द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ा अण्डा मांगे तो उसे बिच्छू द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ो जब तुम बुरे होकर अपने लड़के-बालों को अच्छी वस्तुएं देना जानते हो, तो स्वर्गीय पिता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ंगने वालों को पवित्र आत्मा क्यों न द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उस ने एक गूंगी दुष्टात्मा को निकाला: जब दुष्टात्मा निकल गई, तो गूंगा बोलने लगा; और लोगो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म्भ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न्तु उन में से कितनों ने कहा, यह तो शैतान नाम दुष्टात्माओं के प्रधान की सहायता से दुष्टात्माओ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निका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ों ने उस की परीक्षा करने के लिये उस से आकाश का एक चिन्ह मा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न्तु उस ने, उन के मन की बातें जानकर, उन से कहा; जिस जिस राज्य में फूट होती है, वह राज्य उज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; हे प्रभु, जैसे यूहन्ना ने अपने चेलों को प्रार्थना करना सिखलाया वैसे ही हमें भी तू सिख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है: और जिस घर में फूट होती है, वह नाश हो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यदि शैतान अपना ही विरोधी हो जाए, तो उसका राज्य क्योंकर बना रहेगा? क्योंकि तुम मेरे विष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कहते हो, कि यह शैतान की सहायता से दुष्टात्मा निका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भला यदि मैं शैतान की सहायता से दुष्टात्माओं को निकालता हूं, तो तुम्हारी सन्तान किस की सहायता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ते हैं? इसलिये वे ही तुम्हारा न्याय चुक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यदि मैं परमेश्वर की सामर्थ से दुष्टात्माओं को निकालता हूं, तो परमेश्वर का राज्य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आ पहुं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बलवन्त मनुष्य हथियार बान्धे हुए अपने घर की रखवाली करता है, तो उस की संपत्ति बची रह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 जब उस से बढ़कर कोई और बलवन्त चढ़ाई करके उसे जीत लेता है, तो उसके वे हथियार जिन पर उसका भरो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, छीन लेता है और उस की संपत्ति लूटकर बांट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 ने उन से कहा; जब तुम प्रार्थना करो, तो कहो; हे पिता, तेरा नाम पवित्र माना जाए, तेरा राज्य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ो मेरे साथ नहीं वह मेरे विरोध में है और जो मेरे साथ नहीं बटोरता वह बिथर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अशुद्ध आत्मा मनुष्य में से निकल जाती है तो सूखी जगहों में विश्राम ढूंढ़ती फिरती है; और ज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पाती तो कहती है; कि मैं अपने उसी घर में जहां से निकली थी लौट जाऊ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आकर उसे झाड़ा-बुहारा और सजा-सजाया पा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वह आकर अपने से और बुरी सात आत्माओं को अपने साथ ले आती है, और वे उस में पैठकर वास करती है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मनुष्य की पिछली दशा पहिले से भी बुरी हो जात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ब वह ये बातें कह ही रहा था तो भीड़ में से किसी स्त्री ने ऊंचे शब्द से कहा, धन्य वह गर्भ जि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रहा; और वे स्तन, जो तू ने चू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स ने कहा, हां; परन्तु धन्य वे हैं, जो परमेश्वर का वचन सुनते और मान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ब बड़ी भीड़ इकट्ठी होती जाती थी तो वह कहने लगा; कि इस युग के लोग बुरे हैं; वे चिन्ह ढूंढ़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मारी दिन भर की रोटी हर दिन हमें दि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; पर यूनुस के चिन्ह को छोड़ कोई और चिन्ह उन्हें न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जैसा यूनुस नीनवे के लोगों के लिये चिन्ह ठहरा, वैसा ही मनुष्य का पुत्र भी इस युग के लोगों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दक्खिन की रानी न्याय के दिन इस समय के मनुष्यों के साथ उठकर, उन्हें दोषी ठहराएगी, क्यों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लैमान का ज्ञान सुनने को पृथ्वी की छोर से आई, और देखो यहां वह है जो सुलैमान से भी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नीनवे के लोग न्याय के दिन इस समय के लोगों के साथ खड़े होकर, उन्हें दोषी ठहराएंगे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यूनुस का प्रचार सुनकर मन फिराया और देखो, यहां वह है, जो यूनुस से भी बड़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कोई मनुष्य दीया बार के तलघरे में, या पैमाने के नीचे नहीं रखता, परन्तु दीवट पर रखता है कि भी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े वाले उजियाला प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ेरे शरीर का दीया तेरी आंख है, इसलिये जब तेरी आंख निर्मल है, तो तेरा सारा शरीर भी उजियाला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हमारे पापों को क्षमा कर, क्योंकि हम भी अपने हर एक अपराधी को क्षमा करते हैं, और हमें परीक्ष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जब वह बुरी है, तो तेरा शरीर भी अन्धेर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एक व्यवस्थापक ने उस को उत्तर दिया, कि हे गुरू, इन बातों के कहने से तू हमारी निन्दा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इसलिये चौकस रहना, कि जो उजियाला तुझ में है वह अन्धेरा न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इसलिये यदि तेरा सारा शरीर उजियाला हो, ओर उसका कोई भाग अन्धेरा न रहे, तो सब का सब ऐसा उलिय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, जैसा उस समय होता है, जब दीया अपनी चमक से तुझे उजाला दे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उस ने कहा; हे व्यवस्थापकों, तुम पर भी हाय ! तुम ऐसे बोझ जिन को उठाना कठिन है, मनुष्यों पर लाद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परन्तु तुम आप उन बोझों को अपनी एक उंगली से भी नहीं छू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जब वह बातें कर रहा था, तो किसी फरीसी ने उस से बिनती की, कि मेरे यहां भेजन कर; और वह भीतर ज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ोजन करने बै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फरीसी ने यह देखकर अचम्भा दिया कि उस ने भोजन करने से पहिले स्नान नहीं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न ल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हाय तुम पर ! तुम उन भविष्यद्वक्तओं की कब्रें बनाते हो, जिन्हें ही तुम्हारे बाप-दादों ने मार ड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प्रभु ने उस से कहा, हे फरीसियों, तुम कटोरे और थाली को ऊपर ऊपर तो मांजते हो, परन्तु तुम्हारे भी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धेर और दुष्टता भर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सो तुम गवाह हो, और अपने बाप-दादों के कामों में सहमत हो; क्योंकि उन्होंने तो उन्हें मार डाल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उन की कब्रें बना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हे निर्बुद्धियों, जिस ने बाहर का भाग बनाया, क्या उस ने भीतर का भाग नहीं बना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इसलिये परमेश्वर की बुद्धि ने भी कहा है, कि मैं उन के पास भविष्यद्वक्ताओं और प्रेरित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जूंगी: और वे उन में से कितनों को मार डालेंगे, और कितनों को सत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परन्तु हां, भीतरवाली वस्तुओं को दान कर दो, तो देखो, सब कुछ तुम्हारे लिये शुद्ध हो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स ने उन से कहा, तुम में से कौन है कि उसका एक मित्र हो, और वह आधी रात को उसके पास आकर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ताकि जितने भविष्यद्वक्ताओं का लोहू जगत की उत्पत्ति से बहाया गया है, सब का लेखा, इस युग के लोग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ल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पर हे फरीसियों, तुम पर हाय ! तुम पोदीने और सुदाब का, और सब भांति के साग-पात का दसवां अंश दे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परन्तु न्याय को और परमेश्वर के प्रेम को टाल देते हो: चाहिए तो था कि इन्हें भी करते रहत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भी न छोड़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हाबील की हत्या से लेकर जकरयाह की हत्या तक जो वेदी और मन्दिर के बीच में घात किया गया: मैं तु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च कहता हूं; उसका लेखा इसी समय के लोगों से ल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हे फरीसियों, तुम पर हाय ! तुम आराधनालयों में मुख्य मुख्य आसन और बाजारों में नमस्कार चाह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हाय तुम व्यवस्थापकों पर ! कि तुम ने ज्ञान की कुंजी ले तो ली, परन्तु तुम ने आप ही प्रवेश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, और प्रवेश करने वालों को भी रोक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े, कि हे मित्र; मुझे तीन रोटियां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हाय तुम पर ! क्योंकि तुम उन छिपी कब्रों के समान हो, जिन पर लोग चलते हैं, परन्तु नहीं जान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जब वह वहां से निकला, तो शास्त्री और फरीसी बहुत पीछे पड़ गए और छेड़ने लगे, कि वह बहुत सी बातो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्च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और उस की घात में लगे रहे, कि उसके मुंह की कोई बात पकड़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2026-09-05T22:15:20Z</dcterms:created>
  <dcterms:modified xsi:type="dcterms:W3CDTF">2026-09-05T22:15:20Z</dcterms:modified>
  <dc:title>लूका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