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டத்த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ீவ தண்ணீர் நதியாக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தேச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ரங்கள் கனிகள் எல்லா 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 நாளெல்லாம் பணி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 எந்தன் உள்ளம் தங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தேன் தோட்ட உறவு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க் கிறிஸ்து குரலைக்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உந்தன் நாமம் பா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் எல்லாம்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ம் நீங்கி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ேண்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ான் சுபா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ங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2026-07-30T15:32:19Z</dcterms:created>
  <dcterms:modified xsi:type="dcterms:W3CDTF">2026-07-30T15:32:19Z</dcterms:modified>
  <dc:title>துதிப் பாடல்கள் : 637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