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மந்தையே கர்த்தராகிய ஆண்டவர் சொல்லுகிறது என்னவென்றால்: இதோ, ஆட்டுக்கும் ஆட்டுக்கும், ஆட்டுக்கடாக்களுக்கும், வெள்ளாட்டுக்கடாக்களுக்கும் நான் நியாயந்தீர்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நல்ல மேய்ச்சலை மேய்ந்து, உங்கள் மேய்ச்சல்களில் மீதியானதை உங்கள் கால்களால் மிதிக்கலாமா? தெளிந்த தண்ணீரைக் குடித்து மீதியாயிருக்கிறதை உங்கள் கால்களால் குழப்பிப்போடலாமா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நல்ல மேய்ச்சலை மேய்ந்து, உங்கள் மேய்ச்சல்களில் மீதியானதை உங்கள் கால்களால் மிதிக்கலாமா? தெளிந்த தண்ணீரைக் குடித்து மீதியாயிருக்கிறதை உங்கள் கால்களால் குழப்பிப்போடலாம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டுகள் உங்கள் கால்களால் மிதிக்கப்பட்டதை மேயவும், உங்கள் கால்களால் குழப்பப்பட்டதைக் குடிக்கவும் வேண்ட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நெய்யைச் சாப்பிட்டு, ஆட்டுமயிரை உடுப்பாக்கிக்கொள்கிறீர்கள்; கொழுத்ததை அடிக்கிறீர்கள்; மந்தையையோ மேய்க்காமற்போகிற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நெய்யைச் சாப்பிட்டு, ஆட்டுமயிரை உடுப்பாக்கிக்கொள்கிறீர்கள்; கொழுத்ததை அடிக்கிறீர்கள்; மந்தையையோ மேய்க்காமற்போகிற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, கர்த்தராகிய ஆண்டவர் அவைகளை நோக்கி: இதோ, நான், நானே கொழுத்த ஆடுகளுக்கும் இளைத்த ஆடுகளுக்கும் நியாயந்தீர்ப்ப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பலவீனமாயிருக்கிறவைகளையெல்லாம் புறம்பாக்கிச் சிதறப்பண்ணும்படி, அவைகளைப் பக்கத்திலும் முன்னந்தொடையினாலும் தள்ளி உங்கள் கொம்புகளைக்கொண்டு முட்டுகிறபடியிலே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ய்ப்பன் இல்லாததினால் அவைகள் சிதறுண்டுபோயின; சிதறுண்டுபோனவைகள் காட்டு மிருகங்களுக்கெல்லாம் இரையாயின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என் ஆடுகளை இனிச் சூறையாகாதபடிக்கு இரட்சித்து, ஆடுகளுக்கும் ஆடுகளுக்கும் நியாயந்தீர்ப்ப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என் ஆடுகளை இனிச் சூறையாகாதபடிக்கு இரட்சித்து, ஆடுகளுக்கும் ஆடுகளுக்கும் நியாயந்தீர்ப்ப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டுகள் சகல மலைகளிலும் உயரமான சகல மேடுகளிலும் அலைப்புண்டு, பூமியின்மீதெங்கும் என் ஆடுகள் சிதறித்திரிகிறது; விசாரிக்கிறவனுமில்லை, தேடுகிறவனும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டுகள் சகல மலைகளிலும் உயரமான சகல மேடுகளிலும் அலைப்புண்டு, பூமியின்மீதெங்கும் என் ஆடுகள் சிதறித்திரிகிறது; விசாரிக்கிறவனுமில்லை, தேடுகிறவனும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மேய்க்கும்படி என் தாசனாகிய தாவீது என்னும் ஒரே மேய்ப்பவனை நான் அவர்கள்மேல் விசாரிப்பாயிருக்க ஏற்படுத்துவேன்; இவர் அவர்களை மேய்த்து, இவரோ அவர்களுக்கு மேய்ப்பனாயிருப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மேய்க்கும்படி என் தாசனாகிய தாவீது என்னும் ஒரே மேய்ப்பவனை நான் அவர்கள்மேல் விசாரிப்பாயிருக்க ஏற்படுத்துவேன்; இவர் அவர்களை மேய்த்து, இவரோ அவர்களுக்கு மேய்ப்பனாயிரு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மேய்ப்பரே, கர்த்தருடைய வார்த்தையைக் கேள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நான் அவர்களுக்குத் தேவனாக இருப்பேன், என் தாசனாகிய தாவீது அவர்கள் நடுவில் அதிபதியாயிருப்பார்; கர்த்தராகிய நான் இதைச் சொன்ன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நான் அவர்களுக்குத் தேவனாக இருப்பேன், என் தாசனாகிய தாவீது அவர்கள் நடுவில் அதிபதியாயிருப்பார்; கர்த்தராகிய நான் இதைச் சொன்ன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ாயிருக்கிற நான் என் ஜீவனைக்கொண்டு சொல்லுகிறேன்; மேய்ப்பன் இல்லாததினால் என் ஆடுகள் சூறையாகி, என் ஆடுகள் காட்டுமிருகங்களுக்கெல்லாம் இரையாய்ப் போயின; என் மேய்ப்பர்கள் என் ஆடுகளை விசாரியாமற்போனார்கள், மேய்ப்பர்கள் மந்தையை மேய்க்காமல் தங்களையே மேய்த்த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ாயிருக்கிற நான் என் ஜீவனைக்கொண்டு சொல்லுகிறேன்; மேய்ப்பன் இல்லாததினால் என் ஆடுகள் சூறையாகி, என் ஆடுகள் காட்டுமிருகங்களுக்கெல்லாம் இரையாய்ப் போயின; என் மேய்ப்பர்கள் என் ஆடுகளை விசாரியாமற்போனார்கள், மேய்ப்பர்கள் மந்தையை மேய்க்காமல் தங்களையே மேய்த்த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அவர்களோடு சமாதான உடன்படிக்கைசெய்து, துஷ்ட மிருகங்களை தேசத்தில் இராதபடிக்கு ஒழியப்பண்ணுவேன்; அவர்கள் சுகமாய் வனாந்தரத்தில் தாபரித்து, காடுகளில் நித்திரைபண்ணு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அவர்களோடு சமாதான உடன்படிக்கைசெய்து, துஷ்ட மிருகங்களை தேசத்தில் இராதபடிக்கு ஒழியப்பண்ணுவேன்; அவர்கள் சுகமாய் வனாந்தரத்தில் தாபரித்து, காடுகளில் நித்திரைபண்ண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ேய்ப்பரே, கர்த்தருடைய வார்த்தையைக் கேள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ையும் என் மேட்டின் சுற்றுப்புறங்களையும் ஆசீர்வாதமாக்கி, ஏற்றகாலத்திலே மழையைப்பெய்யப்பண்ணுவேன்; ஆசீர்வாதமான மழை பெய்ய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ையும் என் மேட்டின் சுற்றுப்புறங்களையும் ஆசீர்வாதமாக்கி, ஏற்றகாலத்திலே மழையைப்பெய்யப்பண்ணுவேன்; ஆசீர்வாதமான மழை பெய்ய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னி அவர்கள் புறஜாதிகளுக்கு கொள்ளையாவதில்லை, பூமியின் மிருகங்கள் அவர்களைப் பட்சிப்பதுமில்லை; தத்தளிக்கப்பண்ணுவார் இல்லாமல் சுகமாய்த் தங்கு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னி அவர்கள் புறஜாதிகளுக்கு கொள்ளையாவதில்லை, பூமியின் மிருகங்கள் அவர்களைப் பட்சிப்பதுமில்லை; தத்தளிக்கப்பண்ணுவார் இல்லாமல் சுகமாய்த் தங்கு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அவர்களுக்குக் கீர்த்திபொருந்திய ஒரு நாற்றை எழும்பப்பண்ணுவேன்; அவர்கள் இனி தேசத்திலே பஞ்சத்தால் வாரிக்கொள்ளப்படுவதுமில்லை, இனிப் புறஜாதிகள் செய்யும் அவமானத்தைச் சுமப்பதும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அவர்களுக்குக் கீர்த்திபொருந்திய ஒரு நாற்றை எழும்பப்பண்ணுவேன்; அவர்கள் இனி தேசத்திலே பஞ்சத்தால் வாரிக்கொள்ளப்படுவதுமில்லை, இனிப் புறஜாதிகள் செய்யும் அவமானத்தைச் சுமப்பதும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ங்கள் தேவனாகிய கர்த்தராயிருக்கிற நான் தங்களோடே இருக்கிறதையும், இஸ்ரவேல் வம்சத்தாராகிய தாங்கள் என் ஜனமாயிருக்கிறதையும், அவர்கள் அறிந்துகொள்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ை நல்ல மேய்ச்சலிலே மேய்ப்பேன்; இஸ்ரவேலுடைய உயர்ந்த மலைகளில் அவர்களுடைய தொழுவம் இருக்கும்; அங்கே அவைகள் நல்ல தொழுவத்தில் படுத்துக்கொள்ளும்; இஸ்ரவேலின் மலைகளின்மேல் நல்ல மேய்ச்சலை மேய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ங்கள் தேவனாகிய கர்த்தராயிருக்கிற நான் தங்களோடே இருக்கிறதையும், இஸ்ரவேல் வம்சத்தாராகிய தாங்கள் என் ஜனமாயிருக்கிறதையும், அவர்கள் அறிந்துகொள்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மந்தையும் என் மேய்ச்சலின் ஆடுகளுமாகிய நீங்கள் மனுஷர்; நான் உங்கள் தேவ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சொல்லுகிறது என்னவென்றால்: இதோ, நான் நானே என் ஆடுகளை விசாரித்து, அவைகளைத் தேடிப்பார்ப்ப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ை நல்ல மேய்ச்சலிலே மேய்ப்பேன்; இஸ்ரவேலுடைய உயர்ந்த மலைகளில் அவர்களுடைய தொழுவம் இருக்கும்; அங்கே அவைகள் நல்ல தொழுவத்தில் படுத்துக்கொள்ளும்; இஸ்ரவேலின் மலைகளின்மேல் நல்ல மேய்ச்சலை மே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ஆடுகளை நான் மேய்த்து அவைகளை நான் மடக்க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ாணாமற்போனதைத்தேடி துரத்துண்டதைத் திரும்பக்கொண்டுவந்து, எலும்பு முறிந்ததைக் காயங்கட்டி, நசல்கொண்டதைத் திடப்படுத்துவேன்; நியாயத்துக்குத் தக்கதாய் அவைகளை மேய்த்து, புஷ்டியும் பெலமுமுள்ளவைகளை அழி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ாணாமற்போனதைத்தேடி துரத்துண்டதைத் திரும்பக்கொண்டுவந்து, எலும்பு முறிந்ததைக் காயங்கட்டி, நசல்கொண்டதைத் திடப்படுத்துவேன்; நியாயத்துக்குத் தக்கதாய் அவைகளை மேய்த்து, புஷ்டியும் பெலமுமுள்ளவைகளை அழ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અને તમને મારા ટોળાને વિષે હું યહોવા માલિક એમ કહું છું કે, “હું ઘેટાં ઘેટાં, વચ્ચે ન્યાય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હે ઘેટાંઓ અને બકરાઓ, ઉત્તમ ચારો આરોગી તમે ધરાયા નથી કે બાકીના ચારાને તમે પગ વડે કચડી નાખો છ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થવા સ્વચ્છ પાણી પીને તમે ધરાયા નથી કે બાકીનું પાણી પગ વડે ડહોળી નાખો છ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ારા બાકીના ટોળાએ તમારું કચડેલું ખાવું પડે છે અને તમારું ડહોળેલું પાણી પીવું પડે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ઇસ્રાએલના રાજકર્તાઓને મારા તરફથી સાવધાન કરીને તેમને કહેજે કે, આ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માલિકના વચન છે: ‘હે ઇસ્રાએલના ઘેટાંપાળકો, તમારું આવી બન્યું! તમારે ઘેટાંંનું પાલનપોષણ કરવું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ઇએ? તમે તો પોતાનું જ લાલનપાલન કરીને સ્વાર્થ સાધો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મે દૂધ પી જાઓ છો, ઊનના કપડાં પહેરો છો અને તાજામાજાં ઘેટાંંને મારીને ખાઓ છો, પણ તમે ઘેટાં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વડાવ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્યાં તેઓ વિખેરાઇ ગયા છે તે દેશમાંથી અને પ્રજાઓમાંથી હું તેઓને પાછા લાવીશ અને તેઓને પોતાના દ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થી યહોવા મારા માલિક કહે છે: “હું આ જાડા અને પાતળાં ઘેટાં વચ્ચે ન્યાય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મે પાતળાની કાળજી રાખી નથી, માંદાની સાચવણી કરી નથી, ઘવાયેલાને પાટાપિંડી કરી નથી, જેઓ ભટકી ગયા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ી તમે શોધ કરી નથી અને તેઓને પાછા લાવ્યા નથી, પરંતુ તેમના ઉપર બળજબરી અને સખતાઇથી શાસન ચલાવ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મે જોડાથી અને ખભેથી હડસેલા મારીને મારા માંદા અને ભૂખ્યાને ઘણે દૂર સુધી વિખેરી નાખ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‘તેથી પાળક વિના તેઓ વિખેરાઇ ગયા અને જંગલી પ્રાણીઓનો શિકાર બન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થી હું પોતે મારા ટોળાને બચાવીશ. પછી કોઇ તેઓને સતાવી શકશે નહિ કે તેઓનો નાશ કરશે નહિ.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ંદુરસ્ત છે કે પાતળા છે તે હું જોઇશ અને પછી તેઓનો ન્યાય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મારા ઘેટાં ડુંગરે ડુંગરે અને પર્વતે પર્વતે રખડતાં ફરે છે. ઘેટાંબકરાંના ટોળાં આખા દેશમાં વેરવિખે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ઇ ગયા છે. કોઇને તેમની પડી નથી કે કોઇ તેમને શોધવા જતું નથી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માં ઘરે પાછા લાવીશ. ઇસ્રાએલના પર્વતો પર નદીના કાંઠે તથા ફળદ્રુપ જગ્યાઓમાં હું તેઓનું પોષ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્યાર બાદ હું યહોવા, એમની સંભાળ લેવા માટે મારા સેવક દાઉદ જેવો એક ભરવાડ નીમીશ. તે તેમને ચારશ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ો ભરવાડ 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માટે હે પાળકો, યહોવાનું વચન સાંભળ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હું, યહોવા, તેમનો દેવ થઇશ અને મારો સેવક દાઉદ મારા લોકોમાં રાજકર્તા સમાન થશે. હું યહોવા એમ બોલ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મારાં ઘેટાં જંગલી પ્રાણીઓનો શિકાર બન્યા છે, તેમનો કોળિયો બન્યા છે, કારણ, તેમનો કોઇ પાળક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પાળકોને ઘેટાંની કશી પડી નથી. ઘેટાંને ખવડાવવાને બદલે તેઓ પોતાનું પેટ ભરવાની જ કાળજી રાખ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“હું તેઓની સાથે શાંતિનો કરાર કરીશ અને દેશમાંથી જંગલી પશુઓને હાંકી કાઢીશ એટલે બધા ખુલ્લા ગૌચર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ંતિને સુરક્ષામાં વાસો કરશે અને જંગલમાં સૂ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ઓ પાળકો, તમે યહોવાનું વચન સાંભળો, હું યહોવા જીવના સમ ખાઇને કહું છું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મારી ટેકરીની આસપાસ હું મારા લોકોને ત્યાં વસાવીશ અને તેઓનાં ઘરોને આશીર્વાદ આપીશ. અને હું ઋત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માણે વરસાદ વરસાવીશ અને વરસાદ આશીર્વાદ લ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તેઓના ફળના વૃક્ષો ફળ આપશે અને ખેતરોમાં મબલખ પાક થશે. સર્વ લોકો સુરક્ષિત રહેશે. જ્યારે હું તેઓ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ુલામીની સાંકળો તોડી નાખીશ અને તેઓના ભોગે લાભ મેળવનારાઓથી હું તેઓને છોડાવીશ ત્યારે તેઓ જાણશે ક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હવે પછી ફરી કદી ન તો વિદેશી પ્રજાઓ તેમને સતાવશે કે ન તો જંગલી પ્રાણીઓ તેમને ખાઇ જશે. તેઓ શાં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િત્તે કોઇનાપણ ભય વગર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હું તેમની ભૂમિને એવી ફળદ્રુપ બનાવીશ કે તેની કીતિર્ ચોમેર થશે. ફરી કદી દુકાળ પડશે નહિ. કે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દેશી પ્રજા તેમને ટોણા મારી લજ્જિત કર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ેમને ખાતરી થશે કે, હું, યહોવા તેમનો દેવ તેમની જોડે છું અને તેઓ મારી ઇસ્રાએલી પ્રજા છે.” આ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ેઓને ચારાની સારી જગ્યાઓમાં લઇ જઇશ. ઇસ્રાએલના પર્વતોની ઊંચાઇઓ તેઓ માટે ચરવાની જગ્યા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દેવ બોલ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“તમે મારા ઘેટાં છો, જેમનો હું ચારનાર ભરવાડ છું; હું તમારો દેવ છું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હું તમારી વિરુદ્ધ છું, હું મારા ઘેટાં માટે તમને જવાબદાર ઠરાવીશ. પાળક તરીકે હું તમને દૂર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થી પાળકો પોતાનું પોષણ કરી શકે નહિ, હું મારા ઘેટાંઓને તમારા મુખમાંથી છોડાવી લઇશ અને મારા ઘેટ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ો ખોરાક બનશ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યહોવા મારા માલિક કહે છે: “હું પોતે જ મારા ઘેટાંને શોધી કાઢીશ અને તેઓની સંભાળ ર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ોતાનાં ઘેટાં આજુબાજુ વેરવિખેર થઇ ગયા હોય ત્યારે ભરવાડ જેમ તેમને શોધવા જાય છે તેમ હું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ાંને શોધવા જઇશ અને તેમને સુરક્ષિત પાછા લાવીશ. જ્યારે તેઓ ગભરાઇ ગયા હોય અને અંધારા વાદળીયા દિવ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ોવાઇ ગયા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લીલા બીડમાં શાંતિથી તેઓ સૂઇ જશે. હું તેઓને ઇસ્રાએલના પર્વતોના રસાળ બીડોમાં લ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જાતે મારા ટોળાને ચારીશ અને આરામ કરાવીશ.” આ હું યહોવા માલિક કહ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ખોવાયેલાની હું શોધ કરીશ, આડે રસ્તે ચઢી ગયેલાને હું રસ્તે લાવીશ, ઘવાયેલાને હું પાટાપિંડી કરીશ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તળાંને બળ આપીશ; પણ તંદુરસ્ત અને મજબૂત હશે તેમનો હું નાશ કરીશ, અને સારી રીતે તેઓને ચરાવ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2026-06-03T12:38:37Z</dcterms:created>
  <dcterms:modified xsi:type="dcterms:W3CDTF">2026-06-03T12:38:37Z</dcterms:modified>
  <dc:title>எசேக்கியேல்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