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9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்பார்க்கும் நன்மைகளை தந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ம் தட்டி பா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ொல்லாப்பும் வாதையும் அணுகி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ங்களினால் நம்மை தாங்க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ட்டையின் மறைவில் மறைத்து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வார் – அடைக்கலம் புகு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ுரு எய்திடும் ஆயுதங்களை ஒன்ற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த்திடாமல் செய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ன் வாழ்வினில் ராஜா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ை இனி காணமாட்டாய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ஆண்டின் நன்மை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வாழ்வில் பலிக்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் நிறைந்து துதித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ராஜன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வர் இயேசு வல்ல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மாட்சிமை உள்ள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ல்லாவற்றிலும் ஜெயம் தந்திடுவ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ஜெபத்தை தள்ளவே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8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2026-07-30T19:11:02Z</dcterms:created>
  <dcterms:modified xsi:type="dcterms:W3CDTF">2026-07-30T19:11:02Z</dcterms:modified>
  <dc:title>துதிப் பாடல்கள் : 381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