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ுதி வரைக்கும் வர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த்திருக்கும் நம் தேவ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லைகள் விலகினாலும் மாறா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இயேசு வாக்களித்த வல்ல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்வதங்கள் பெயர்ந்து பயங்கரம் சூழ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வான்களைக் காக்கும்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ாதி சிநேகத்தால் வந்த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தலைமுறை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ிய தேவ குமாரன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த்திட்ட அதிசயமான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ை இனிமை இது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னாந்தர வழிதனில் வந்த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 தப்பிப் போனோரைக்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தேவனின் ஆ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ம் தந்து காத்திட்ட தேவ கிருபை – இன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மகிமை புது 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ார்பில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ய்ந்து கொண்டிரு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ாள் முழுவ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ை தனிமை -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ையும் மாலையும் புது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ன் மணிபோல காக்கு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2026-07-09T07:16:00Z</dcterms:created>
  <dcterms:modified xsi:type="dcterms:W3CDTF">2026-07-09T07:16:00Z</dcterms:modified>
  <dc:title>துதிப் பாடல்கள் : 601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