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pirit and the bride say  Come !  
And take the water of life ! 
Oh, blessed call ! â€” good news to all 
Who tire of sin and strif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pi - - rit says  Come !  . . 
The Bride  . . . says  Come !  . . . 
And take . . of the wa - - ter of life . . freely. 
The Spi - - rit says  Come !  . . 
The bride . . . says  Come !  . . . 
And take . . of the wa - - ter of life . . . freel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every one who hears, say  Come !  
And joyful witness give ; 
I heard the sound, the stream I found---
I drank, and now I liv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 souls who are athirst, forsake 
Your broken cisterns first ; 
Then come, partake: one draught will slake 
Your soul's consuming thir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
4 Yea,  whosoever will  may come- 
Your longings Christ can fill ; 
The stream is free to you and me, 
And whosoever wi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2026-07-30T22:06:39Z</dcterms:created>
  <dcterms:modified xsi:type="dcterms:W3CDTF">2026-07-30T22:06:39Z</dcterms:modified>
  <dc:title>Hymn : 369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