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cheerful songs and hymns of praise, 
Our grateful hearts to Him we raise 
Who leads us on with gentle hand, 
And crowns with love our Christian Ban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gladly let us stand, united heart and hand, 
The lost to gather in from sorrow, pain, and sin ;
Be this our constant aim — to spread abroad the name  
Of Jesus our Redeemer, and His wondrous love proclaim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nd while we meet together here, 
In bonds of love and friendship dear, 
Oh, may our prayers like incense rise, 
To Him whose grace each need supplie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Thou, who art the children's Friend, 
Our steps direct, our paths defend, 
And by Thine own almighty hand, 
Protect and keep our Christian Ban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2026-07-25T11:44:42Z</dcterms:created>
  <dcterms:modified xsi:type="dcterms:W3CDTF">2026-07-25T11:44:42Z</dcterms:modified>
  <dc:title>Hymn : 1108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