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ll our lamps be filled and ready, 
When the Bridegroom comes ? 
And our lights be clear and steady, 
When the Bridegroom comes ? 
In the night, . . . that solemn night, . . . 
Will our lamps be burning bright, 
When the Bridegroom comes ? 
Oh, be ready ! Oh, be ready ! 
Oh, be ready when the Bridegroom come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all we hear a welcome sounding, 
When the Bridegroom comes ? 
And a shout of joy resounding, 
When the Bridegroom comes ? 
In the night, that solemn night, 
Will our lamps be burning bright, 
When the Bridegroom come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n't delay our preparation 
Till the Bridegroom comes ; 
Lest there be a separation, 
When the Bridegroom comes. 
In the night, that solemn night, 
Will our lamps be burning bright, 
When the Bridegroom comes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t may be a time of sorrow, 
When the Bridegroom comes ; 
If our oil we hope to borrow, 
When the Bridegroom comes. 
In the night, that solemn night, 
Will our lamps be burning bright, 
When the Bridegroom comes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there'll be a glorious meeting 
When the Bridegroom comes ! 
And a hallelujah greeting, 
When the Bridegroom comes ! 
In the night, that joyful night, 
With our lamps all burning bright, 
When the Bridegroom com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2026-07-30T15:24:38Z</dcterms:created>
  <dcterms:modified xsi:type="dcterms:W3CDTF">2026-07-30T15:24:38Z</dcterms:modified>
  <dc:title>Hymn : 185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