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7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ன் நீர் தானே என் துதியும் நீர்தானே
எனக்காய் மரித்தீரே உமக்காய் வாழ்வேனே 
உம்மை நேசிக்கிறேன் உம்மை நேசிக்கிறேன்
உம்மை நேசிக்கிறேன் உம்மை நேசிக்கிற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பாவங்கள் பாராமல் உம் முகத்தை மறைத்தீரே
என் மீறுதல் எண்ணாமல் கிருபை அளித்தீரே
மன்னியும் என்றேனே மறந்தேன் என்றீ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ன் கலங்கின நேரங்களில் என் துணையாய் நின்றீரே
உலகம் கைவிட்டாலும் நீர் என்னை அணைத்தீரே
ஜெபத்தை கேட்டீரே கண்ணீர் துடைத்தீ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2026-09-15T17:31:10Z</dcterms:created>
  <dcterms:modified xsi:type="dcterms:W3CDTF">2026-09-15T17:31:10Z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