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presProps" Target="presProps.xml"/>
  <Relationship Id="rId41" Type="http://schemas.openxmlformats.org/officeDocument/2006/relationships/viewProps" Target="viewProps.xml"/>
  <Relationship Id="rId42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மறுபடியும் கர்த்தர் சாமுவேலே என்று கூப்பிட்டார்; அப்பொழுது சாமுவேல் எழுந்திருந்து ஏலியினிடத்தில் போய்: இதோ, இருக்கிறேன்; என்னைக் கூப்பிட்டீரே என்றான். அதற்கு அவன்: என் மகனே, நான் உன்னைக் கூப்பிடவில்லை. திரும்பிப்போய்ப் படுத்துக்கொள் என்றான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சாமுவேல் கர்த்தரை இன்னும் அறியாதிருந்தான்; கர்த்தருடைய வார்த்தை அவனுக்கு இன்னும் வெளிப்படவில்லை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கர்த்தர் மறுபடியும் மூன்றாம்விசை: சாமுவேலே என்று கூப்பிட்டார். அவன் எழுந்திருந்து ஏலியினிடத்தில் போய், இதோ, இருக்கிறேன்; என்னைக் கூப்பிட்டீரே என்றான். அப்பொழுது கர்த்தர் பிள்ளையாண்டானைக் கூப்பிடுகிறார் என்று ஏலி அறிந்து,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கர்த்தர் மறுபடியும் மூன்றாம்விசை: சாமுவேலே என்று கூப்பிட்டார். அவன் எழுந்திருந்து ஏலியினிடத்தில் போய், இதோ, இருக்கிறேன்; என்னைக் கூப்பிட்டீரே என்றான். அப்பொழுது கர்த்தர் பிள்ளையாண்டானைக் கூப்பிடுகிறார் என்று ஏலி அறிந்து,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சாமுவேலை நோக்கி: நீ போய்ப்படுத்துக்கொள்; உன்னைக் கூப்பிட்டால், அப்பொழுது நீ: கர்த்தாவே சொல்லும்; அடியேன் கேட்கிறேன் என்று சொல் என்றான்; சாமுவேல் போய், தன்னுடைய ஸ்தானத்திலே படுத்துக்கொண்டான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சாமுவேலை நோக்கி: நீ போய்ப்படுத்துக்கொள்; உன்னைக் கூப்பிட்டால், அப்பொழுது நீ: கர்த்தாவே சொல்லும்; அடியேன் கேட்கிறேன் என்று சொல் என்றான்; சாமுவேல் போய், தன்னுடைய ஸ்தானத்திலே படுத்துக்கொண்டான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ப்பொழுது கர்த்தர் வந்து நின்று, முன்போல: சாமுவேலே சாமுவேலே என்று கூப்பிட்டார்; அதற்குச் சாமுவேல்: சொல்லும்; அடியேன் கேட்கிறேன் என்றான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ப்பொழுது கர்த்தர் வந்து நின்று, முன்போல: சாமுவேலே சாமுவேலே என்று கூப்பிட்டார்; அதற்குச் சாமுவேல்: சொல்லும்; அடியேன் கேட்கிறேன் என்றான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கர்த்தர் சாமுவேலை நோக்கி: இதோ, நான் இஸ்ரவேலில் ஒரு காரியத்தைச் செய்வேன்; அதைக் கேட்கிற ஒவ்வொருவனுடைய இரண்டு காதுகளிலும் அது தொனித்துக்கொண்டிருக்கும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கர்த்தர் சாமுவேலை நோக்கி: இதோ, நான் இஸ்ரவேலில் ஒரு காரியத்தைச் செய்வேன்; அதைக் கேட்கிற ஒவ்வொருவனுடைய இரண்டு காதுகளிலும் அது தொனித்துக்கொண்டிருக்கும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சாமுவேல் என்னும் பிள்ளையாண்டான் ஏலிக்கு முன்பாகக் கர்த்தருக்குப் பணிவிடை செய்துகொண்டிருந்தான்; அந்நாட்களிலே கர்த்தருடைய வசனம் அபூர்வமாயிருந்தது; பிரத்தியட்சமான தரிசனம் இருந்ததில்லை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நான் ஏலியின் குடும்பத்திற்கு விரோதமாகச் சொன்ன யாவையும், அவன்மேல் அந்நாளிலே வரப்பண்ணுவேன்; அதைத் தொடங்கவும் அதை முடிக்கவும் போகிறேன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நான் ஏலியின் குடும்பத்திற்கு விரோதமாகச் சொன்ன யாவையும், அவன்மேல் அந்நாளிலே வரப்பண்ணுவேன்; அதைத் தொடங்கவும் அதை முடிக்கவும் போகிறேன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வன் குமாரர் தங்கள்மேல் சாபத்தை வரப்பண்ணுகிறதை அவன் அறிந்திருந்தும், அவர்களை அடக்காமற்போன பாவத்தினிமித்தம், நான் அவன் குடும்பத்துக்கு என்றும் நீங்காத நியாயத்தீர்ப்புச் செய்வேன் என்று அவனுக்கு அறிவித்தேன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வன் குமாரர் தங்கள்மேல் சாபத்தை வரப்பண்ணுகிறதை அவன் அறிந்திருந்தும், அவர்களை அடக்காமற்போன பாவத்தினிமித்தம், நான் அவன் குடும்பத்துக்கு என்றும் நீங்காத நியாயத்தீர்ப்புச் செய்வேன் என்று அவனுக்கு அறிவித்தேன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தினிமித்தம் ஏலியின் குடும்பத்தார் செய்த அக்கிரமம் ஒருபோதும் பலியினாலாவது காணிக்கையினாலாவது நிவிர்த்தியாவதில்லை என்று ஏலியின் குடும்பத்தைக்குறித்து ஆணையிட்டிருக்கிறேன் என்றார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தினிமித்தம் ஏலியின் குடும்பத்தார் செய்த அக்கிரமம் ஒருபோதும் பலியினாலாவது காணிக்கையினாலாவது நிவிர்த்தியாவதில்லை என்று ஏலியின் குடும்பத்தைக்குறித்து ஆணையிட்டிருக்கிறேன் என்றார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சாமுவேல் விடியற்காலமட்டும் படுத்திருந்து, கர்த்தருடைய ஆலயத்தின் கதவுகளைத் திறந்தான்; சாமுவேல் ஏலிக்கு அந்தத் தரிசனத்தை அறிவிக்கப் பயந்தான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சாமுவேல் விடியற்காலமட்டும் படுத்திருந்து, கர்த்தருடைய ஆலயத்தின் கதவுகளைத் திறந்தான்; சாமுவேல் ஏலிக்கு அந்தத் தரிசனத்தை அறிவிக்கப் பயந்தான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ஏலியோ: சாமுவேலே, என் மகனே என்று சாமுவேலைக் கூப்பிட்டான். அவன்: இதோ, இருக்கிறேன் என்றான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ப்பொழுது அவன்: கர்த்தர் உன்னிடத்தில் சொன்ன காரியம் என்ன? எனக்கு அதை மறைக்கவேண்டாம்; அவர் உன்னிடத்தில் சொன்ன சகல காரியத்திலும் யாதொன்றை எனக்கு மறைத்தாயானால், தேவன் உனக்கு அதற்குச் சரியாகவும் அதற்கு அதிகமாகவும் செய்வாராக என்றான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சாமுவேல் என்னும் பிள்ளையாண்டான் ஏலிக்கு முன்பாகக் கர்த்தருக்குப் பணிவிடை செய்துகொண்டிருந்தான்; அந்நாட்களிலே கர்த்தருடைய வசனம் அபூர்வமாயிருந்தது; பிரத்தியட்சமான தரிசனம் இருந்ததில்லை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ப்பொழுது அவன்: கர்த்தர் உன்னிடத்தில் சொன்ன காரியம் என்ன? எனக்கு அதை மறைக்கவேண்டாம்; அவர் உன்னிடத்தில் சொன்ன சகல காரியத்திலும் யாதொன்றை எனக்கு மறைத்தாயானால், தேவன் உனக்கு அதற்குச் சரியாகவும் அதற்கு அதிகமாகவும் செய்வாராக என்றான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ப்பொழுது சாமுவேல் ஒன்றையும் அவனுக்கு மறைக்காமல், அந்தக் காரியங்களையெல்லாம் அவனுக்கு அறிவித்தான். அதற்கு அவன்: அவர் கர்த்தர்; அவர் தமது பார்வைக்கு நலமானதைச் செய்வாராக என்றான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ப்பொழுது சாமுவேல் ஒன்றையும் அவனுக்கு மறைக்காமல், அந்தக் காரியங்களையெல்லாம் அவனுக்கு அறிவித்தான். அதற்கு அவன்: அவர் கர்த்தர்; அவர் தமது பார்வைக்கு நலமானதைச் செய்வாராக என்றான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சாமுவேல் வளர்ந்தான்; கர்த்தர் அவனுடனேகூட இருந்தார்; அவர் தம்முடைய எல்லா வார்த்தைகளிலும் ஒன்றையாகிலும் தரையிலே விழுந்து போகவிடவில்லை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சாமுவேல் கர்த்தருடைய தீர்க்கதரிசிதான் என்று தாண்முதல் பெயெர்செபாமட்டுமுள்ள சகல இஸ்ரவேலருக்கும் விளங்கினது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சாமுவேல் கர்த்தருடைய தீர்க்கதரிசிதான் என்று தாண்முதல் பெயெர்செபாமட்டுமுள்ள சகல இஸ்ரவேலருக்கும் விளங்கினது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கர்த்தர் பின்னும் சீலோவிலே தரிசனம் தந்தருளினார்: கர்த்தர் சீலோவிலே தம்முடைய வார்த்தையினாலே சாமுவேலுக்குத் தம்மை வெளிப்படுத்தினார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கர்த்தர் பின்னும் சீலோவிலே தரிசனம் தந்தருளினார்: கர்த்தர் சீலோவிலே தம்முடைய வார்த்தையினாலே சாமுவேலுக்குத் தம்மை வெளிப்படுத்தினார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ஒருநாள் ஏலி தன்னுடைய ஸ்தானத்திலே படுத்துக்கொண்டிருந்தான்; அவன் பார்க்கக் கூடாதபடிக்கு அவனுடைய கண்கள் இருளடைந்திருந்தது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தேவனுடைய பெட்டி இருக்கிற கர்த்தருடைய ஆலயத்தில் தேவனுடைய விளக்கு அணைந்துபோகுமுன்னே சாமுவேலும் படுத்துக்கொண்டிருந்தான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ப்பொழுது கர்த்தர், சாமுவேலைக் கூப்பிட்டார். அதற்கு அவன்: இதோ, இருக்கிறேன் என்று சொல்லி,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ஏலியினிடத்தில் ஓடி, இதோ, இருக்கிறேன்; என்னைக் கூப்பிட்டீரே என்றான். அதற்கு அவன்: நான் கூப்பிடவில்லை, திரும்பிப்போய்ப் படுத்துக்கொள் என்றான்; அவன் போய்ப்படுத்துக்கொண்டான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ஏலியினிடத்தில் ஓடி, இதோ, இருக்கிறேன்; என்னைக் கூப்பிட்டீரே என்றான். அதற்கு அவன்: நான் கூப்பிடவில்லை, திரும்பிப்போய்ப் படுத்துக்கொள் என்றான்; அவன் போய்ப்படுத்துக்கொண்டான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மறுபடியும் கர்த்தர் சாமுவேலே என்று கூப்பிட்டார்; அப்பொழுது சாமுவேல் எழுந்திருந்து ஏலியினிடத்தில் போய்: இதோ, இருக்கிறேன்; என்னைக் கூப்பிட்டீரே என்றான். அதற்கு அவன்: என் மகனே, நான் உன்னைக் கூப்பிடவில்லை. திரும்பிப்போய்ப் படுத்துக்கொள் என்றான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9878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சாமுவேல் : 3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వచ్చితిననెను. అయితే అతడు నా కుమారుడా, నేను నిన్ను పిలువలేదు, పోయి పండుకొమ్మన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சாமுவேல் : 3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సమూయేలు అప్పటికి యెహో వాను ఎరుగకుండెను, యెహోవా వాక్కు అతనికి ఇంక ప్రత్యక్షము కాలేద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சாமுவேல் : 3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యెహోవా మూడవ మారు సమూయేలును పిలువగా అతడు లేచి ఏలీ దగ్గరకు పోయిచిత్తము నీవు నన్ను పిలిచితివే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சாமுவேல் : 3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ిదిగో వచ్చితిననగా, ఏలీ యెహోవా ఆ బాలుని పిలిచెనని గ్రహించ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சாமுவேல் : 3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నీవు పోయి, పండుకొమ్ము, ఎవరైన నిన్ను పిలిచినయెడలయెహోవా, నీ దాసుడు ఆలకించుచున్నాడు, ఆజ్ఞనిమ్మన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சாமுவேல் : 3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చెప్పుమని సమూయేలుతో అనగా సమూయేలు పోయి తన స్థలమందు పండుకొన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சாமுவேல் : 3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తరువాత యెహోవా ప్రత్యక్షమై నిలిచి ఆ రీతిగాసమూయేలూ సమూ యేలూ, అని పిలువగా సమూయేలునీ దాసుడు ఆల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சாமுவேல் : 3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కించుచున్నాడు ఆజ్ఞయిమ్మన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சாமுவேல் : 3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అంతట యెహోవా సమూయేలుతో ఈలాగు సెలవిచ్చెనుఇశ్రాయేలులో నేనొకకార్యము చేయబోవుచున్నాను; దానిన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சாமுவேல் : 3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వినువారందరి చెవులు గింగురుమను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சாமுவேல் : 3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బాలుడైన సమూయేలు ఏలీయెదుట యెహోవాకుపరిచర్య చేయుచుండెను. ఆ దినములలో యెహోవా వాక్కు ప్రత్యక్షమగుట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சாமுவேல் : 3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ఆ దినమున ఏలీయొక్క యింటివారినిగురించి నేను చెప్పినదంతయు వారిమీదికి రప్పింతును. దాని చేయ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சாமுவேல் : 3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మొదలుపెట్టి దాని ముగింతు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சாமுவேல் : 3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తన కుమారులు తమ్మును తాము శాపగ్రస్తులగా చేసికొను చున్నారని తానెరిగియు వారిని అడ్డగించలేదు గను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சாமுவேல் : 3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అతని యింటికి నిత్యమైన శిక్ష విధింతునని నేను అతనికి తెలియజేయుచున్నా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சாமுவேல் : 3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కాబట్టి ఏలీ యింటివారి దోషమునకు బలిచేతనైనను నైవేద్యముచేతనైనను ఎన్నటికిని ప్రాయశ్చిత్తము జేయబడదన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சாமுவேல் : 3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ేను ప్రమాణపూర్వకముగా ఆజ్ఞా పించితిన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சாமுவேல் : 3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తరువాత సమూయేలు ఉదయమగువరకు పండుకొని, లేచి యెహోవా మందిరపు తలుపులను తీసెనుగాని, భయపడి తనకు కలిగి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சாமுவேல் : 3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దర్శన సంగతి ఏలీతో చెప్పక పోయ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சாமுவேல் : 3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అయితే ఏలీసమూయేలూ నా కుమారుడా, అని సమూయేలును పిలువగా అతడు చిత్తము నేనిక్కడ ఉన్నానన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சாமுவேல் : 3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​ఏలీనీతో యెహోవా యేమి సెలవిచ్చెనో మరుగుచేయక దయచేసి నాతో చెప్పుము. ఆయన నీతో సెలవిచ్చిన సంగతులల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சாமுவேல் : 3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అరుదు, ప్రత్యక్షము తరుచుగా తటస్థించుటలేద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சாமுவேல் : 3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ఏదైన నీవు మరుగుచేసినయెడల అంతకంటె అధికమైన కీడు ఆయన నీకు కలుగజేయునుగాకని చెప్పగ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சாமுவேல் : 3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​సమూయేలు దేనిని మరుగుచేయక సంగతి అంతయు అతనికి తెలియజెప్పెను. ఏలీ వినిసెలవిచ్చినవాడు యెహోవా; త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சாமுவேல் : 3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దృష్ఠికి అనుకూలమైనదానిని ఆయన చేయునుగాక అన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சாமுவேல் : 3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​సమూయేలు పెద్దవాడు కాగా యెహోవా అతనికి తోడైయున్నందున అతని మాటలలో ఏదియు తప్పిపోలేద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சாமுவேல் : 3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​కాబట్టి సమూయేలు యెహోవాకు ప్రవక్తగా స్థిరపడెనని దాను మొదలుకొని బెయేర్షెబా వరకు ఇశ్రాయేలీయులందర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சாமுவேல் : 3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తెలిసికొనిర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சாமுவேல் : 3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​మరియు షిలోహులో యెహోవా మరల దర్శనమిచ్చుచుండెను. షిలోహులో యెహోవా తన వాక్కు చేత సమూయేలునక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சாமுவேல் : 3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్రత్యక్షమగుచు వచ్చెను. సమూయేలుమాట ఇశ్రా యేలీయులందరిలో వెల్లడియాయ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சாமுவேல் : 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ఆ కాలమందు ఏలీ కన్నులు మంద దృష్టి గలవైనందున అతడు చూడలేక తనస్థలమందు పండు కొనియుండగాన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சாமுவேல் : 3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దీపము ఆరిపోకమునుపు సమూయేలు దేవుని మందసమున్న యెహోవా మందిరములో పండు కొనియుండగాన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சாமுவேல் : 3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యెహోవా సమూయేలును పిలిచెను. అతడుచిత్తమండి నేనున్నానని చెప్ప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சாமுவேல் : 3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ఏలీదగ్గరకు పోయినీవు నన్ను పిలిచితివి గదా నేను వచ్చినాననెను. అతడునేను పిలువలేదు, పోయి పండుకొమ్మన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சாமுவேல் : 3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చెప్పగా అతడు పోయి పండుకొన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சாமுவேல் : 3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యెహోవా మరల సమూ యేలును పిలువగా సమూయేలు లేచి ఏలీయొద్దకు పోయిచిత్తము నీవు నన్ను పిలిచితివి గను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சாமுவேல் : 3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5">
  <a:themeElements>
    <a:clrScheme name="Theme6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2026-08-01T11:08:31Z</dcterms:created>
  <dcterms:modified xsi:type="dcterms:W3CDTF">2026-08-01T11:08:31Z</dcterms:modified>
  <dc:title>1 சாமுவேல் : 3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