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ke ! for the trumpet is sounding ! 
Awake to its call, and obey ! 
The voice of our Leader cries,  On- 
Oh, let us no longer delay ! [ward ! 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truce while the foe is unconquered ; 
No laying the armour down ! 
No peace till the battle is ended, 
And victory wins the crown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n gird on the sword of the Spirit, 
With helmet, and breastplate, and shield ; 
And valiantly follow your Captain, 
Determined you never will yield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n forward ! O army of Zion, 
With hearts that are loyal and brave ! 
Stand firm by the Cross and its banner,
And trust in the  Mighty to save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2026-06-15T12:11:11Z</dcterms:created>
  <dcterms:modified xsi:type="dcterms:W3CDTF">2026-06-15T12:11:11Z</dcterms:modified>
  <dc:title>Hymn : 671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