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is on the Lord's side ? who will serve the King ?
Who will be His helpers, other lives to bring ? 
Who will leave the world's side ? who 
will face the foe ? 
Who is on the Lord's side ? who for Him will go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is on the Lord's side ? who will serve the King ? 
Who will be His helpers, other fives to bring ? 
By Thy grand redemption, by Thy grace divine, 
We are on the Lord's side ; Saviour, we are Thi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for weight of glory, not for crown and palm,
Enter we the army, raise the warrior-psalm ; 
But for love that claimeth lives for 
whom He died : 
He whom Jesus nameth must be on His side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Thou hast bought us, not with gold or gem,
But with Thine own life-blood, for Thy diadem ; 
With Thy blessing filling all who come to Thee, 
Thou hast made us willing, Thou hast made us f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ierce may be the conflict, strong 
may be the foe ; 
But the King's own army none can overthrow ; 
Round His standard ranging, victory is secure,
For His truth unchanging makes the triumph su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2026-07-30T18:36:25Z</dcterms:created>
  <dcterms:modified xsi:type="dcterms:W3CDTF">2026-07-30T18:36:25Z</dcterms:modified>
  <dc:title>Hymn : 792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