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ப் பேயுடன் அமர்புர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ணம் அதுநல் ஆயுத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ரர் மித்திரரோடு மகி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ும் அதுநல் உற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ைமேவிய மானிடரி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னிதம் பெறுதற்கதுமருந்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ா நரர்வாணாள் நில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காய கற்பம் அ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யின் வழி காணாத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ுக்கரிய கலிக்கம்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எருசாலேம்பதி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ும் பயணத்துணையும்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போர்க்கும் அதபிமா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ஜீவிய வழிகா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வானுலகில் உனைக்கூ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ர் தமக்கூண் அது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யோதியர்க்கும் அதுண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கர்க்கினிய பாலும் அ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ிமீ தாத்மபசி தண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2026-07-25T13:23:35Z</dcterms:created>
  <dcterms:modified xsi:type="dcterms:W3CDTF">2026-07-25T13:23:35Z</dcterms:modified>
  <dc:title>துதிப் பாடல்கள் : 1104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