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ப் பேயுடன் அமர்புர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ுணம் அதுநல் ஆயுதம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ரர் மித்திரரோடு மகிழ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ுதும் அதுநல் உற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லைமேவிய மானிடரித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னிதம் பெறுதற்கதுமருந்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யா நரர்வாணாள் நிலை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யகாய கற்பம் அ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ியின் வழி காணாதவ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ுக்கரிய கலிக்கம் அ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ேதத்தைத் தினம் தியா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எருசாலேம்பதிக்க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கும் பயணத்துணையும் அ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ல போர்க்கும் அதபிமான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்தம ஜீவிய வழிகா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வானுலகில் உனைக்கூ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ிபர் தமக்கூண் அது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யோதியர்க்கும் அதுணவா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கர்க்கினிய பாலும் அ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ிமீ தாத்மபசி தண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2026-07-25T13:23:35Z</dcterms:created>
  <dcterms:modified xsi:type="dcterms:W3CDTF">2026-07-25T13:23:35Z</dcterms:modified>
  <dc:title>துதிப் பாடல்கள் : 1104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