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10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தேவன் உன்னை அழைக்கின்றார்
நம்பியே வந்திடுவாய், நம்பியே வந்திடுவாய்
சிலுவை சுமந்தே உனக்காய் அவர் மரித்தார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தேவன் உன்னை அழைக்கின்றார்
நம்பியே வந்திடுவாய், நம்பியே வந்திடுவாய்
சிலுவை சுமந்தே உனக்காய் அவர் மரித்தார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த்தால் அழியாதே
தேவனை மறவாதே (2)
இருதயத்தைத் தட்டுகிறார்
இன்றதைத் திறந்தளிப்பாய்.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தேவன் உன்னை அழைக்கின்றார்
நம்பியே வந்திடுவாய், நம்பியே வந்திடுவாய்
சிலுவை சுமந்தே உனக்காய் அவர் மரித்தார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ன்று உன் ஜீவன் போனால்
எங்கு நீ சென்றிடுவாய் (2)
இந்த வேளை சிந்தனை செய்
இயேசுன்னை அழைக்கிறார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தேவன் உன்னை அழைக்கின்றார்
நம்பியே வந்திடுவாய், நம்பியே வந்திடுவாய்
சிலுவை சுமந்தே உனக்காய் அவர் மரித்தார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ரகத்தின் பாதையிலும்
மரணத்தின் பாதையிலும் (2)
உல்லாசமாய் நடப்பது ஏன்
உண்மையாய் அழிந்திடுவாய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தேவன் உன்னை அழைக்கின்றார்
நம்பியே வந்திடுவாய், நம்பியே வந்திடுவாய்
சிலுவை சுமந்தே உனக்காய் அவர் மரித்தார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ம்மிடம் வருபவரைத்
தள்ளிடவே மாட்டார் (2)
அன்புகரம் விரித்தவராய்
ஆண்டவர் அழைக்கிறார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2026-07-31T21:53:41Z</dcterms:created>
  <dcterms:modified xsi:type="dcterms:W3CDTF">2026-07-31T21:53:41Z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