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8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ward, O Junior Endeav'rers ! 
Rescue the children to-day ; 
Lead them to Jesus the Saviour, 
Hasten to show them the w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ward, O Junior Endeav'rers ! 
Forward for truth and the right ; 
Gather the lost from the darkness 
Into the beautiful ligh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ward, O Junior Endeav'rers ! 
Why should we longer delay ? 
Many, unheeding God's mercy, 
Sadly are drifting aw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ward, O Junior Endeav'rers ! 
Haste with the life-giving bread ; 
Bring them to Jesus the Shepherd — 
Surely they all should be fe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nward, O Junior Endeav'rers ! 
Scatter bright smiles while we may ; 
Onward and upward and homeward, 
Singing glad songs on the way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2026-07-31T16:16:07Z</dcterms:created>
  <dcterms:modified xsi:type="dcterms:W3CDTF">2026-07-31T16:16:07Z</dcterms:modified>
  <dc:title>Hymn : 1103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