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61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ைசி நாள்வர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ண் மணி போல் கா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தேவனின் அடைக்கலத்தி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ில்லா உலகத்தில் சோர்ந்து போ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ன்பினால் அணைத்துக் கொண்டார் ஆ….ஆ….ஆ….ஆ…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பாதத்தை பற்றி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இம்மட்டும் வழி நட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ின்றவராகவே இயேசு என்றும் இருக்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தேவனின் அடைக்க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தேவனின் அடைக்க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வாழ்ந்திருப்பேன் – நான்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வந்தாலும் நம்ப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லிப நாட்களில் தேடி செ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ார்த்தையினால் தேற்றினார் ஆ….ஆ….ஆ….ஆ…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பணியை செய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பரிசுத்த ஆவி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2026-07-30T16:44:19Z</dcterms:created>
  <dcterms:modified xsi:type="dcterms:W3CDTF">2026-07-30T16:44:19Z</dcterms:modified>
  <dc:title>துதிப் பாடல்கள் : 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