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a look from my Saviour, 
Only a clasp of His hand, 
Only to watch for His coming, 
Only to wait His command ; 
Only to follow Him ever, 
Aiding the poor and opprest— 
Then, when the labour is ended, 
Shall come quiet 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a look from my Saviour, 
When I am laden with care, 
Only a message of mercy, 
Whispered in answer to prayer. 
Only to gather the weary 
Into the fold of the blest — 
Then, when the labour is ended, 
Shall come quiet re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ly a look from my Saviour, 
Only to trust in His love, 
While He is drawing me nearer 
Home to His kingdom above ; 
Only to work for His glory, 
Faithfully doing my best, 
Then, when the labour is ended, 
Shall come quiet r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2026-06-15T13:21:34Z</dcterms:created>
  <dcterms:modified xsi:type="dcterms:W3CDTF">2026-06-15T13:21:34Z</dcterms:modified>
  <dc:title>Hymn : 959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