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ூமியகிலமும் சாட்சியாகவே
போங்களென்ற கட்டளையதால்
ஆவி ஆத்துமாவும் தேகம் யாவுமின்று
ஈந்து தொண்டு செய்க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னும் நாமமே
என் ஆத்துமாவின் கீதமே.
என் நேசரேசுவை நான் என்றும்
ஏத்தி மகிழ்ந்திடுவே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ோற்றித் துதிப்போம் எம் தேவ தேவனை
புனித இதயமுடனே
நேற்றும் இன்றும் என்றும் மாறா இயேசுவை நாம்
என்றும் பாடித்துதிப்போ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னும் நாமமே
என் ஆத்துமாவின் கீதமே.
என் நேசரேசுவை நான் என்றும்
ஏத்தி மகிழ்ந்தி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ோர பயங்கரமான புயலில்
கொடிய அலையின் மத்தியில் (2)
காக்குங் கரங்கொண்டு மார்பில் சேர்த்தணைத்த
அன்பை என்றும் பா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னும் நாமமே
என் ஆத்துமாவின் கீதமே.
என் நேசரேசுவை நான் என்றும்
ஏத்தி மகிழ்ந்தி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ோர்தான் நதி போன்ற சோதனையிலும்
சோர்ந்தமிழ்ந்து மாளாதே
ஆர்க்கும் ஜெயதொனியோடே பாதுகாத்த
அன்பை என்றும் பாட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னும் நாமமே
என் ஆத்துமாவின் கீதமே.
என் நேசரேசுவை நான் என்றும்
ஏத்தி மகிழ்ந்தி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ாய் தன் பாலகனையே மறப்பினும்
நான் மறவேன் என்று சொன்னதால்
தாழ்த்தி என்னையவர் கையில் ஈந்து ஜீவ
பாதை என்றும் ஓடுவே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னும் நாமமே
என் ஆத்துமாவின் கீதமே.
என் நேசரேசுவை நான் என்றும்
ஏத்தி மகிழ்ந்தி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2026-06-15T08:53:34Z</dcterms:created>
  <dcterms:modified xsi:type="dcterms:W3CDTF">2026-06-15T08:53:34Z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