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2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ightly beams our Father's mercy 
From His lighthouse evermore ; 
But to us He gives the keeping 
Of the lights along the sho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t the lower lights be burning 1 
Send a gleam across the wave ! 
Some poor fainting, struggling seaman 
You may rescue, you may sav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Dark the night of sin has settled ; 
Loud the angry billows roar ; 
Eager eyes are watching, longing, 
For the lights along the sho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rim your feeble lamp, my brother : 
Some poor seaman, tempest-tost, 
Trying now to make the harbour, 
In the darkness may be lost.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2026-09-15T19:19:11Z</dcterms:created>
  <dcterms:modified xsi:type="dcterms:W3CDTF">2026-09-15T19:19:11Z</dcterms:modified>
  <dc:title>Hymn : 805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