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's a Stranger at the door : 
Let . . . Him in ! . . . 
He has been there oft before : 
Let . . . Him in ! . . . 
Let Him in ere He is gone ; 
Let Him in, the Holy One. 
Jesus Christ, the Father's Son : 
Let . . . Him in ! . . 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pen now to Him your heart : 
Let . . . Him in ! . . . 
If you wait He will depart : 
Let . . . Him in ! . . . 
Let Him in : He is your Friend ; 
He your soul will sure defend : 
He will keep you to the end : 
Let . . . Him in !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ar you now His loving voice ! 
Let . . . Him in ! . . . 
Now, oh, now make Him your choice ; 
Let . . . Him in ! . . . 
He is standing at the door ; 
Joy to you He will restore, 
And His name you will adore : 
Let . . . Him in ! . . 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ow admit the heavenly Guest : 
Let . . . Him in ! . . . 
He will make for you a feast : 
Let . . . Him in ! . . . 
He will speak your sins forgiven ; 
And when earth-ties all are riven, 
He will take you home to heaven : 
Let . . . Him in ! . . 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2026-07-09T08:57:27Z</dcterms:created>
  <dcterms:modified xsi:type="dcterms:W3CDTF">2026-07-09T08:57:27Z</dcterms:modified>
  <dc:title>Hymn : 363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