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13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 தெரியாமல் நான் அழுத வேள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ை துடைத்து எந்தன் கரம் பிடி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ுமில்லை என்று ஏங்கும் நேர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ழனை போல் தோன்றி தோள் கொடு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்பு போ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துணை போ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என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இல்லாமல் எனக்கு யார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செய்த பாவங்கள் பல ஆய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இரத்தத்தால் என்னை மீட்டுக்கொண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இயேசுவே -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ில்லாமல் நான் நின்ற வேள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ெலத்தாலே என்னை தாங்கி கொண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ெலன் போதுமே -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2026-09-16T21:44:43Z</dcterms:created>
  <dcterms:modified xsi:type="dcterms:W3CDTF">2026-09-16T21:44:43Z</dcterms:modified>
  <dc:title>துதிப் பாடல்கள் : 514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