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ு இரவிலே தேவன் இஸ்ரவேலுக்குத் தரிசனமாகி: யாக்கோபே, யாக்கோபே என்று கூப்பிட்டார்; அவன் இதோ, அடிய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இஸ்ரவேல் யோசேப்பைப் பார்த்து: நீ இன்னும் உயிரோடிருக்கிறாயே, நான் உன் முகத்தைக் கண்டேன், எனக்கு இப்போது மரணம் வந்தாலும் வரட்டு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இஸ்ரவேல் யோசேப்பைப் பார்த்து: நீ இன்னும் உயிரோடிருக்கிறாயே, நான் உன் முகத்தைக் கண்டேன், எனக்கு இப்போது மரணம் வந்தாலும் வரட்டு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நான் தேவன், நான் உன் தகப்பனுடைய தேவன் நீ எகிப்து தேசத்துக்குப்போகப் பயப்படவேண்டாம்; அங்கே உன்னைப் பெரிய ஜாதியாக்க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நான் தேவன், நான் உன் தகப்பனுடைய தேவன் நீ எகிப்து தேசத்துக்குப்போகப் பயப்படவேண்டாம்; அங்கே உன்னைப் பெரிய ஜாதியாக்க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ுடனே எகிப்துக்கு வருவேன்; நான் உன்னைத் திரும்பவும் வரப்பண்ணுவேன்; யோசேப்பு தன் கையால் உன் கண்களை மூடுவான் என்று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ுடனே எகிப்துக்கு வருவேன்; நான் உன்னைத் திரும்பவும் வரப்பண்ணுவேன்; யோசேப்பு தன் கையால் உன் கண்களை மூடுவான் என்று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ன்பு, யாக்கோபு பெயெர்செபாவிலிருந்து பிரயாணம் புறப்பட்டான். இஸ்ரவேலின் குமாரர் தங்கள் தகப்பனாகிய யாக்கோபையும் தங்கள் குழந்தைகளையும் தங்கள் மனைவிகளையும் பார்வோன் அனுப்பின வண்டிகளின்மேல் ஏற்றிக்கொண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ன்பு, யாக்கோபு பெயெர்செபாவிலிருந்து பிரயாணம் புறப்பட்டான். இஸ்ரவேலின் குமாரர் தங்கள் தகப்பனாகிய யாக்கோபையும் தங்கள் குழந்தைகளையும் தங்கள் மனைவிகளையும் பார்வோன் அனுப்பின வண்டிகளின்மேல் ஏற்றிக்கொண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ன்பு, யாக்கோபு பெயெர்செபாவிலிருந்து பிரயாணம் புறப்பட்டான். இஸ்ரவேலின் குமாரர் தங்கள் தகப்பனாகிய யாக்கோபையும் தங்கள் குழந்தைகளையும் தங்கள் மனைவிகளையும் பார்வோன் அனுப்பின வண்டிகளின்மேல் ஏற்றிக்கொண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சேன் நாட்டிலே தன்னை யோசேப்பு சந்திக்க வரும்படி சொல்ல, யூதாவைத் தனக்கு முன்னாக அவனிடத்தில் யாக்கோபு அனுப்பினான்; அவர்கள் கோசேனிலே சேர்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யோசேப்பு தன் சகோதரரையும் தன் தகப்பனுடைய குடும்பத்தாரையும் நோக்கி: நான் பார்வோனிடத்துக்குப் போய், கானான்தேசத்திலிருந்து என் சகோதரரும் என் தகப்பன் குடும்பத்தாரும் என்னிடத்தில் வந்த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யோசேப்பு தன் சகோதரரையும் தன் தகப்பனுடைய குடும்பத்தாரையும் நோக்கி: நான் பார்வோனிடத்துக்குப் போய், கானான்தேசத்திலிருந்து என் சகோதரரும் என் தகப்பன் குடும்பத்தாரும் என்னிடத்தில் வந்திருக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யோசேப்பு தன் சகோதரரையும் தன் தகப்பனுடைய குடும்பத்தாரையும் நோக்கி: நான் பார்வோனிடத்துக்குப் போய், கானான்தேசத்திலிருந்து என் சகோதரரும் என் தகப்பன் குடும்பத்தாரும் என்னிடத்தில் வந்திருக்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மேய்ப்பர்கள், ஆடுமாடுகளை மேய்க்கிறது அவர்கள் தொழில்; அவர்கள் தங்கள் ஆடுமாடுகளையும் தங்களுக்கு உண்டான எல்லாவற்றையும் கொண்டுவந்தார்கள் என்று அவருக்க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மேய்ப்பர்கள், ஆடுமாடுகளை மேய்க்கிறது அவர்கள் தொழில்; அவர்கள் தங்கள் ஆடுமாடுகளையும் தங்களுக்கு உண்டான எல்லாவற்றையும் கொண்டுவந்தார்கள் என்று அவருக்கு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ஆடுமாடுகளையும், தாங்கள் கானான் தேசத்தில் சம்பாதித்த தங்கள் பொருட்களையும் சேர்த்துக்கொண்டு, யாக்கோபும் அவன் சந்ததியார் யாவரும் எகிப்துக்குப் 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ஆடுமாடுகளையும், தாங்கள் கானான் தேசத்தில் சம்பாதித்த தங்கள் பொருட்களையும் சேர்த்துக்கொண்டு, யாக்கோபும் அவன் சந்ததியார் யாவரும் எகிப்துக்குப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ார்வோன் உங்களை அழைத்து, உங்கள் தொழில் என்ன என்று கேட்ட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 குமாரரையும் தன் குமாரரின் குமாரரையும் தன் குமாரத்திகளையும் தன் சந்ததியார் அனைவரையும் எகிப்துக்குத் தன்னோடே அழைத்துக்கொண்டு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 குமாரரையும் தன் குமாரரின் குமாரரையும் தன் குமாரத்திகளையும் தன் சந்ததியார் அனைவரையும் எகிப்துக்குத் தன்னோடே அழைத்துக்கொண்டு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சேன் நாட்டிலே தன்னை யோசேப்பு சந்திக்க வரும்படி சொல்ல, யூதாவைத் தனக்கு முன்னாக அவனிடத்தில் யாக்கோபு அனுப்பினான்; அவர்கள் கோசேனிலே சேர்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, கோசேன் நாட்டில் குடியிருக்கும்படி, அவனை நோக்கி: எங்கள் பிதாக்களைப்போல, உமது அடியாராகிய நாங்களும் எங்கள் சிறுவயதுமுதல் இதுவரைக்கும் மேய்ப்பர்களாயிருக்கிறோம் என்று சொல்லுங்கள்; மேய்ப்பர்கள் எல்லாரும் எகிப்தியருக்கு அருவருப்பாயிருக்கிறா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, கோசேன் நாட்டில் குடியிருக்கும்படி, அவனை நோக்கி: எங்கள் பிதாக்களைப்போல, உமது அடியாராகிய நாங்களும் எங்கள் சிறுவயதுமுதல் இதுவரைக்கும் மேய்ப்பர்களாயிருக்கிறோம் என்று சொல்லுங்கள்; மேய்ப்பர்கள் எல்லாரும் எகிப்தியருக்கு அருவருப்பாயிருக்கிறார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, கோசேன் நாட்டில் குடியிருக்கும்படி, அவனை நோக்கி: எங்கள் பிதாக்களைப்போல, உமது அடியாராகிய நாங்களும் எங்கள் சிறுவயதுமுதல் இதுவரைக்கும் மேய்ப்பர்களாயிருக்கிறோம் என்று சொல்லுங்கள்; மேய்ப்பர்கள் எல்லாரும் எகிப்தியருக்கு அருவருப்பாயிருக்கிறார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ுக்கு வந்த இஸ்ரவேலரின் நாமங்களாவன: யாக்கோபும் அவனுடைய குமாரரும்; யாக்கோபுடைய மூத்தகுமாரனான ரூப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ுக்கு வந்த இஸ்ரவேலரின் நாமங்களாவன: யாக்கோபும் அவனுடைய குமாரரும்; யாக்கோபுடைய மூத்தகுமாரனான ரூப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ூபனுடைய குமாரர் ஆனோக்கு, பல்லூ, எஸ்ரோன், கர்மீ என்பவ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மியோனுடைய குமாரர் எமுவேல், யாமின், ஓகாத், யாகீன், சொகார், கானானிய ஸ்திரீயின் குமாரனாகிய சவுல் என்பவ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மியோனுடைய குமாரர் எமுவேல், யாமின், ஓகாத், யாகீன், சொகார், கானானிய ஸ்திரீயின் குமாரனாகிய சவுல் என்பவ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லேவியினுடைய குமாரர் கெர்சோன், கோகாத், மெராரி என்பவ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ுடைய குமாரர் ஏர், ஓனான், சேலா, பாரேஸ், சேரா என்பவர்கள்; அவர்களில் ஏரும் ஓனானும் கானான் தேசத்தில் இறந்து போனார்கள்; பாரேசுடைய குமாரர் எஸ்ரோன், ஆமூல் என்ப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சேன் நாட்டிலே தன்னை யோசேப்பு சந்திக்க வரும்படி சொல்ல, யூதாவைத் தனக்கு முன்னாக அவனிடத்தில் யாக்கோபு அனுப்பினான்; அவர்கள் கோசேனிலே சேர்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ுடைய குமாரர் ஏர், ஓனான், சேலா, பாரேஸ், சேரா என்பவர்கள்; அவர்களில் ஏரும் ஓனானும் கானான் தேசத்தில் இறந்து போனார்கள்; பாரேசுடைய குமாரர் எஸ்ரோன், ஆமூல் என்ப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சக்காருடைய குமாரர் தோலா, பூவா, யோபு, சிம்ரோன் என்பவ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புலோனுடைய குமாரர் செரேத், ஏலோன், யக்லேல் என்பவ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ர்கள் லேயாளின் சந்ததியார்; அவள் இவர்களையும் தீனாள் என்னும் ஒரு குமாரத்தியையும் பதான்அராமிலே யாக்கோபுக்குப் பெற்றாள்; அவன் குமாரரும் அவன் குமாரத்திகளுமாகிய எல்லாரும் முப்பத்துமூன்று பே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ர்கள் லேயாளின் சந்ததியார்; அவள் இவர்களையும் தீனாள் என்னும் ஒரு குமாரத்தியையும் பதான்அராமிலே யாக்கோபுக்குப் பெற்றாள்; அவன் குமாரரும் அவன் குமாரத்திகளுமாகிய எல்லாரும் முப்பத்துமூன்று பே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ாத்துடைய குமாரர் சிப்பியோன், அகி, சூனி, எஸ்போன், ஏரி, அரோதி, அரேலி என்பவ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ேருடைய குமாரர் இம்னா, இஸ்வா, இஸ்வி பெரீயா என்பவர்கள்; இவர்களுடைய சகோதரி செராக்கு என்பவள்; பெரீயாவின் குமாரர் ஏபேர், மல்கியேல் என்பவ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ேருடைய குமாரர் இம்னா, இஸ்வா, இஸ்வி பெரீயா என்பவர்கள்; இவர்களுடைய சகோதரி செராக்கு என்பவள்; பெரீயாவின் குமாரர் ஏபேர், மல்கியேல் என்பவ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் லாபான் தன் குமாரத்தியாகிய லேயாளுக்குக் கொடுத்த சில்பாளுடைய பிள்ளைகள்; அவள் இந்தப் பதினாறுபேரையும் யாக்கோபுக்குப் பெற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் லாபான் தன் குமாரத்தியாகிய லேயாளுக்குக் கொடுத்த சில்பாளுடைய பிள்ளைகள்; அவள் இந்தப் பதினாறுபேரையும் யாக்கோபுக்குப் பெற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தனக்கு உண்டான யாவையும் சேர்த்துக்கொண்டு புறப்பட்டுப் பெயர்செபாவுக்குப் போய், தன் தகப்பனாகிய ஈசாக்குடைய தேவனுக்குப் பலியி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ின் மனைவியாகிய ராகேலுடைய குமாரர் யோசேப்பு, பென்யமீன் என்பவ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ின் மனைவியாகிய ராகேலுடைய குமாரர் யோசேப்பு, பென்யமீன் என்பவ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ுக்கு எகிப்து தேசத்திலே மனாசேயும் எப்பிராயீமும் பிறந்தார்கள்; அவர்களை ஓன் பட்டணத்து ஆசாரியனாகிய போத்திபிராவின் குமாரத்தியாகிய ஆஸ்நாத் அவனுக்குப் பெற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ுக்கு எகிப்து தேசத்திலே மனாசேயும் எப்பிராயீமும் பிறந்தார்கள்; அவர்களை ஓன் பட்டணத்து ஆசாரியனாகிய போத்திபிராவின் குமாரத்தியாகிய ஆஸ்நாத் அவனுக்குப் பெற்ற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ன்யமீனுடைய குமாரர் பேலா, பெகேர், அஸ்பேல், கேரா, நாகமான், ஏகி, ரோஷ், முப்பிம், உப்பிம், ஆர்து என்பவ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கேல் யாக்கோபுக்குப் பெற்ற குமாரராகிய இவர்கள் எல்லாரும் பதினாலுபே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ணுடைய குமாரன் உசீம் என்ப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ப்தலியின் குமாரர் யாத்சியேல், கூனி, எத்சேர், சில்லேம் என்ப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 லாபான் தன் குமாரத்தியாகிய ராகேலுக்குக் கொடுத்த பில்காள் யாக்கோபுக்குப் பெற்றவர்கள்; இவர்கள் எல்லாரும் ஏழுபே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 லாபான் தன் குமாரத்தியாகிய ராகேலுக்குக் கொடுத்த பில்காள் யாக்கோபுக்குப் பெற்றவர்கள்; இவர்கள் எல்லாரும் ஏழுபே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தனக்கு உண்டான யாவையும் சேர்த்துக்கொண்டு புறப்பட்டுப் பெயர்செபாவுக்குப் போய், தன் தகப்பனாகிய ஈசாக்குடைய தேவனுக்குப் பலியி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க்கோபுடைய குமாரரின் மனைவிகளைத் தவிர, அவனுடைய கர்ப்பப் பிறப்பாயிருந்து அவன் மூலமாய் எகிப்திலே வந்தவர்கள் எல்லாரும் அறுபத்தாறு பே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க்கோபுடைய குமாரரின் மனைவிகளைத் தவிர, அவனுடைய கர்ப்பப் பிறப்பாயிருந்து அவன் மூலமாய் எகிப்திலே வந்தவர்கள் எல்லாரும் அறுபத்தாறு பே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சேப்புக்கு எகிப்திலே பிறந்த குமாரர் இரண்டுபேர்; ஆக எகிப்துக்குப் போன யாக்கோபின் குடும்பத்தார் எழுபதுபே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சேப்புக்கு எகிப்திலே பிறந்த குமாரர் இரண்டுபேர்; ஆக எகிப்துக்குப் போன யாக்கோபின் குடும்பத்தார் எழுபதுபே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சேப்பு தன் இரதத்தை ஆயத்தப்படுத்தி, அதின்மேல் ஏறி, தன் தகப்பனாகிய இஸ்ரவேலைச் சந்திக்கும்படி போய், அவனைக் கண்டு, அவனுடைய கழுத்தைக் கட்டிக்கொண்டு, வெகுநேரம் அவன் கழுத்தைவிடாமல் அழு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சேப்பு தன் இரதத்தை ஆயத்தப்படுத்தி, அதின்மேல் ஏறி, தன் தகப்பனாகிய இஸ்ரவேலைச் சந்திக்கும்படி போய், அவனைக் கண்டு, அவனுடைய கழுத்தைக் கட்டிக்கொண்டு, வெகுநேரம் அவன் கழுத்தைவிடாமல் அழு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ு இரவிலே தேவன் இஸ்ரவேலுக்குத் தரிசனமாகி: யாக்கோபே, யாக்கோபே என்று கூப்பிட்டார்; அவன் இதோ, அடிய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এই য়ে আম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খন ইস্রায়েল য়োষেফকে বললেন, “এখন আমি শান্তিতে মরতে পারব| আমি তোমার মুখ দেখলাম এবং জানলাম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এখনও জীবি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ঈশ্বর বললেন, “আমি ঈশ্বর, তোমার পিতার ঈশ্বর! মিশরে য়েতে ভয় কোর না| মিশরে আমি তোমাক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জাতিতে পরিণ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তোমার সঙ্গে মিশরে যাব আর তোমাকে সেখান থেকে ফিরিযে আনব| তুমি মিশরে মারা যাবে কিন্তু য়োষে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ঙ্গে থাকবে| তুমি মারা গেলে য়োষেফই তার নিজের হাত দিয়ে তোমার চোখ বুজিযে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যাকোব বের্-শেবা ছেড়ে মিশরের দিকে যাত্রা করলেন| ইস্রাযেলের পুত্ররা নিজেদের পিতা যাকোবক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ে নিজের পুত্র কন্যা ও স্ত্রীদের নিয়ে মিশরে চললেন| ফরৌণ য়ে মালবাহী গাড়ীগুলো পাঠিয়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গুলো করেই তাঁরা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়োষেফের সঙ্গে কথা বলার জন্য যাকোব যিহূদাকে তাঁর আগে পাঠালেন| এর পরে যাকোব এবং তাঁর পুত্ররা গোশ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়োষেফ তাঁর ভাইদের এবং পিতার পরিবারের বাকীদের বললেন, “আমি ফরৌণকে বলতে যাচ্ছি য়ে তোমরা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| আমি ফরৌণকে বলব, ‘আমার ভাইরা এবং পিতার পরিবারের বাকী সবাই কনান দেশ ছেড়ে এখানে আম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পরিবারের সবাই মেষপালক| তারা বরাবরই মেষপাল ও গো-পাল রেখে থাকেন| তারা তাদের পশু ও আর যা কিছু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 সবই তাদের সঙ্গে নিয়ে 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ঁরা তাঁদের পশুপাল এবং কনান দেশে তাদের যা যা ছিল সব নিয়ে চললেন| সুতরাং ইস্রায়েল মিশর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সন্তান এবং তাদের পরিবার নিয়ে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ফরৌণ তোমাদের ডাকলে জিজ্ঞেস করবে, ‘তোমরা কি কাজ কর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ঁর সঙ্গে ছিল তাঁর পুত্ররা এবং নাতিরা, তাঁর কন্যারা এবং নাতনিরা| সুতরাং তাঁর সমস্ত পরিবা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থে মিশর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দেশে পৌঁছোলেন| যিহূদা গোশন প্রদেশে য়োষেফের সঙ্গে কথা বলতে গেলেন| যাকোব এবং তাঁর পরিবারের লোক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োমরা তাকে বলবে, ‘আমরা মেষপালক| সারাজীবন ধরেই আমরা মেষ পালন করে আসছি| আমাদের আগ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ৃপুরুষরা মেষপালক ছিলেন|’ ফরৌণ তোমাদের গোশন প্রদেশে থাকতে দেবেন| মিশরীযরা মেষপালকদের পছন্দ কর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, সেইজন্য তোমাদের গোশন প্রদেশে থাকাটাই ভাল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েলের পুত্ররা এবং তার বংশধররা যারা তাঁর সঙ্গে মিশরে গিয়েছিলেন তাদের নামগুলি এই: ়বূবে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 জ্যেষ্ঠ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রূবেণের পুত্ররা ছিলেন হনোক, পল্লু, হিষ্রোণ ও কর্ম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শিমিযোনের পুত্ররা ছিলেন য়িমূযেল, যামীন, ওহদ, যাখীন, সোহর এছাড়া শৌল| (শৌলের মা ছিলেন এক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ানীয স্ত্রীলোক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লেবীর পুত্ররা ছিলেন গের্শোন, কহাত্‌ ও মর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িহূদার পুত্ররা হলেন এর, ওনন, শেলা, পেরস ও সেরহ| (এর ও ওনন কনান দেশেই মারা গিয়েছিল|) পের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পর সেই প্রদেশে পৌঁছ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রা হলেন হিষ্রোণ ও হামূ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ষাখরের পুত্ররা হলেন তোলয, পুয, য়োব ও শিম্রোণ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বূলূনের পুত্ররা হলেন সেরদ, এলোন ও মহলো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রূবেণ, শিমিয়োন, লেবি, যিহূদা, ইষাখর ও সবূলূন এনারা ছিলেন যাকোব ও লেয়ার সন্তানগণ| পদ্দম্-অর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েয়ার এই সন্তানরা জন্মেছিল| তার দীনা নামে একটি কন্যাও ছিল| তার পরিবারে মোট সদস্য সংখ্যা ছিল 33 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গাদের পুত্ররা ছিলেন সিফিযোন, হগি, শূনী, ইষ্ বোন, এরি, অরোদী ও অরেল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শেরের পুত্ররা ছিলেন য়িম্না, য়িশ্বা, য়িশবি, বরিয এবং তাদের বোন সেরহ| বরিযের পুত্ররা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বর ও মল্কীযেলও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কোবের এই পুত্ররা ছিলেন তার স্ত্রী দাসী সিল্পার| (সিল্পাই সেই দাসী যাকে লাবন তার কন্যা লে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থে দিয়েছিলেন|) তার পরিবারের মোট সদস্য ছিলেন 16 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 মিশর দেশের উদ্দেশ্যে যাত্রা শুরু করলেন| প্রথমে তিনি বের্-শেবাতে গেলেন| সেখানে ইস্রায়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িন্যামীনও যাকোবের সঙ্গে ছিলেন| বিন্যামীন ছিলেন যাকোব ও রাহেলের পুত্র| (য়োষেফও রাহেল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য়োষেফ ইতিমধ্যে মিশরে ছিলেন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িশরে য়োষেফের দুই পুত্র হয়| তাদের নাম মনঃশি ও ইফ্রয়িম| (য়োষেফের স্ত্রীর নাম ছিল আসমত্‌|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 ওন শহরের যাজক পোটীফর এর কন্য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বিন্যামীনের পুত্ররা হল বেলা, বেখর, অস্ বেল, গেরা, নামন, এহী, রোশ, মুপ্পীম, হুপ্পীম ও অর্দ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নারা ছিলেন যাকোব ও তার স্ত্রী রাহেলের সন্তান| পরিবারের মোট সদস্য সংখ্যা 14 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দানের পুত্র ছিলেন হূশী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নপ্তালির পুত্র ছিলেন য়হসিযেল, গূনি, বেত্‌সর ও শিল্লে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ঁরা ছিলেন যাকোব ও বিল্হার সন্তান| (বিল্হা-ই সেই দাসী যাকে লাবন তার কন্যা রাহেলের সা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িলেন|) এই পরিবারের মোট সদস্য সংখ্যা ছিল সা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পিতা ইসহাকের ঈশ্বরের উপাসনা করলেন এবং বলি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রাসরি যাকোব হতে উত্পন্ন উত্তরপুরুষদের মোট 66 জন তার সঙ্গে মিশরে গিয়েছিলেন| (এই সংখ্যা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ের পুত্রদের স্ত্রীদের গণনা করা হয় নি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বার য়োষেফেরও দুই সন্তান ছিলেন য়াঁরা মিশরে জন্মেছিলেন| সুতরাং মিশরে যাকোবের পরিবারের মোট সদ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ংখ্যা হল 70 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়োষেফ যখন শুনলেন য়ে তাঁর পিতা আসছেন তখন তিনি রথ প্রস্তুত করে গোশন প্রদেশে তাঁর পিতা ইস্রায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দেখা করতে গেলেন| য়েষেফ তাঁর পিতাকে দেখে গলা জড়িয়ে ধরে বহুক্ষণ কাঁদ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রাত্রে ঈশ্বর স্বপ্নে যাকোবের সঙ্গে কথা বললেন| ঈশ্বর বললেন, “যাকোব, যাকোব|”ইস্রায়েল উত্তর দ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2026-09-07T03:55:46Z</dcterms:created>
  <dcterms:modified xsi:type="dcterms:W3CDTF">2026-09-07T03:55:46Z</dcterms:modified>
  <dc:title>আদিপুস্তক : 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