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திராய் வாழ்ந்து வந்த இவ்வுலகை
ஒப்புரவாக்கினீர் உம் இரத்தத்தால்
தூரம் வாழ்ந்து வந்த எங்களையே
அருகில் கொண்டுவந்தீர் ஆவிய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குற்றம் செய்ததால் மரித்திருந்தோம்
இயேசுவோடே கூட எழச்செய்தீர்
கிருபையினாலே இரட்சித்தீரே
உன்னதங்களிலே உட்காரச் செய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இதய பெலவீனம் நீக்கினீரே
சுகர் வியாதிகள் போக்கினீரே
அல்சர் இல்லாமல் காத்தீரே
ஆஸ்மா முற்றிலும் நீக்கிய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நல்ல குடும்பம் நீர் தந்தீரய்யா
செல்ல பிள்ளைகள் தந்தீரய்யா
அணைக்கும் கணவனை தந்தீரய்யா
அன்பு மனைவியை தந்தீர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ப்பலிபீடம் கட்டுவோம்
நல்ல தெய்வம் நன்மை செய்தார்
செய்த நன்மை ஆயிரங்கள்
சொல்லிச் சொல்லி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தகப்பனே நன்மை செய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் தந்து நீர் அன்புகூர்ந்தீர்
பாவம் நீங்கிட கழுவி விட்டீர்
உமக்கென்று வாழ பிரித்தெடுத்து
உமது ஊழியம் செய்ய வைத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றந்த முறையிலே குரல் எழுப்பும்
சிலுவை இரத்தம் நீர் சிந்தினீரே
இரத்தக் கோட்டைக்குள் வைத்துக் கொண்டு
எதிரி நுழையாமல் காத்துக்கொ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ளின் அதிகாரம் அகற்றிவிட்டீர்
இயேசு அரசுக்குள் சேர்த்துவிட்டீர்
உமக்கு சொந்தமாய் வாங்கிக் கொண்டு
உரிமைச் சொத்தாக வைத்துக் கொ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ர்க்கும் கண்களை தந்தீரய்யா
பாடும் உதடுகள் தந்தீரய்யா
உழைக்கும் கரங்களை தந்தீரய்யா
ஓடும் கால்களைத் தந்தீர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ுக்க நல்ல ஒரு வீடு தந்தீர்
வாழத் தேவையான வசதி தந்தீர்
கடுமையாக தினம் உழைக்க வைத்தீர்
கடனே இல்லாமல் வாழ வைத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ுதிய உடன்பாட்டின் அடையாளமாய்
புனித இரத்தம் ஊற்றினீரே
சத்திய ஜீவ வார்த்தையாலே
மரித்த வாழ்வையே மாற்றின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2026-07-30T21:41:19Z</dcterms:created>
  <dcterms:modified xsi:type="dcterms:W3CDTF">2026-07-30T21:41:19Z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