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a blessed hope is mine,
Through the love of Jesus !
I'm an heir of life divine,
Through the love of Jesus !
He will my soul defend ;
He, my unchanging Friend
He will keep me to the end :
All glory be to Jesus I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can sing without a fear,
Praise the name of Jesus !
He, my present help,is near,
Praise the name of Jesus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ressing on my pilgrim way,
Trusting only Jesus !
Oh, 'tis joy from day to day,
Trusting only Jesus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us my journey I'll pursue,
Looking unto Jesus !
Till the land of rest I view,
There to dwell with Jesus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2026-07-30T13:50:51Z</dcterms:created>
  <dcterms:modified xsi:type="dcterms:W3CDTF">2026-07-30T13:50:51Z</dcterms:modified>
  <dc:title>Hymn : 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