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Override PartName="/ppt/slides/slide74.xml" ContentType="application/vnd.openxmlformats-officedocument.presentationml.slide+xml"/>
  <Override PartName="/ppt/notesSlides/notesSlide74.xml" ContentType="application/vnd.openxmlformats-officedocument.presentationml.notesSlide+xml"/>
  <Override PartName="/ppt/slides/slide75.xml" ContentType="application/vnd.openxmlformats-officedocument.presentationml.slide+xml"/>
  <Override PartName="/ppt/notesSlides/notesSlide75.xml" ContentType="application/vnd.openxmlformats-officedocument.presentationml.notesSlide+xml"/>
  <Override PartName="/ppt/slides/slide76.xml" ContentType="application/vnd.openxmlformats-officedocument.presentationml.slide+xml"/>
  <Override PartName="/ppt/notesSlides/notesSlide76.xml" ContentType="application/vnd.openxmlformats-officedocument.presentationml.notesSlide+xml"/>
  <Override PartName="/ppt/slides/slide77.xml" ContentType="application/vnd.openxmlformats-officedocument.presentationml.slide+xml"/>
  <Override PartName="/ppt/notesSlides/notesSlide7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slide" Target="slides/slide77.xml"/>
  <Relationship Id="rId80" Type="http://schemas.openxmlformats.org/officeDocument/2006/relationships/presProps" Target="presProps.xml"/>
  <Relationship Id="rId81" Type="http://schemas.openxmlformats.org/officeDocument/2006/relationships/viewProps" Target="viewProps.xml"/>
  <Relationship Id="rId8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தோ நான் உங்கள் பட்சத்திலிருந்து, உங்களைக் கண்ணோக்குவேன்; நீங்கள் பண்படுத்தப்பட்டு விதைக்கப்படுவீ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ான் உங்கள்மேல் இஸ்ரவேல் வம்சமாகிய மனுஷர் யாவரையும் வர்த்திக்கப்பண்ணுவேன்; பட்டணங்கள் குடியேற்றப்படும், அவாந்தரமான ஸ்தலங்கள் கட்டப்படும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ான் உங்கள்மேல் இஸ்ரவேல் வம்சமாகிய மனுஷர் யாவரையும் வர்த்திக்கப்பண்ணுவேன்; பட்டணங்கள் குடியேற்றப்படும், அவாந்தரமான ஸ்தலங்கள் கட்டப்படும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உங்கள்மேல் மனுஷரையும் மிருகஜீவன்களையும் பெருகிப் பலுகும்படி வர்த்திக்கப்பண்ணுவேன்; பூர்வநாட்களில் நீங்கள் இருந்த நிலைமையில் நான் உங்களை ஸ்தாபித்து, உங்கள் முந்தின சீரைப்பார்க்கிலும் உங்களுக்கு நற்சீர் உண்டாகச்செய்வேன்; அதினால் நான் கர்த்தர் என்று அறிந்துகொள்வீ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உங்கள்மேல் மனுஷரையும் மிருகஜீவன்களையும் பெருகிப் பலுகும்படி வர்த்திக்கப்பண்ணுவேன்; பூர்வநாட்களில் நீங்கள் இருந்த நிலைமையில் நான் உங்களை ஸ்தாபித்து, உங்கள் முந்தின சீரைப்பார்க்கிலும் உங்களுக்கு நற்சீர் உண்டாகச்செய்வேன்; அதினால் நான் கர்த்தர் என்று அறிந்துகொள்வீ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உங்கள்மேல் மனுஷரையும் மிருகஜீவன்களையும் பெருகிப் பலுகும்படி வர்த்திக்கப்பண்ணுவேன்; பூர்வநாட்களில் நீங்கள் இருந்த நிலைமையில் நான் உங்களை ஸ்தாபித்து, உங்கள் முந்தின சீரைப்பார்க்கிலும் உங்களுக்கு நற்சீர் உண்டாகச்செய்வேன்; அதினால் நான் கர்த்தர் என்று அறிந்துகொள்வீ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ான் உங்கள்மேல் என் ஜனமாகிய இஸ்ரவேலின் மனுஷரை நடமாடப்பண்ணுவேன், அவர்கள் உன்னைக் கையாளுவார்கள்; அவர்களுக்குச் சுதந்தரமாயிருப்பாய்; நீ இனிமேல் அவர்களைச் சாகக்கொடுப்பதில்லை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ான் உங்கள்மேல் என் ஜனமாகிய இஸ்ரவேலின் மனுஷரை நடமாடப்பண்ணுவேன், அவர்கள் உன்னைக் கையாளுவார்கள்; அவர்களுக்குச் சுதந்தரமாயிருப்பாய்; நீ இனிமேல் அவர்களைச் சாகக்கொடுப்பதில்லை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ர்த்தராகிய ஆண்டவர் சொல்லுகிறது என்னவென்றால் ஜனங்கள் உன்னைப்பார்த்து: நீ மனுஷரைப் பட்சிக்கிற தேசமென்றும், நீ உன் ஜனங்களைச் சாகக்கொடுக்கிற தேசமென்றும் சொல்லுகிறபடியினால்,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ர்த்தராகிய ஆண்டவர் சொல்லுகிறது என்னவென்றால் ஜனங்கள் உன்னைப்பார்த்து: நீ மனுஷரைப் பட்சிக்கிற தேசமென்றும், நீ உன் ஜனங்களைச் சாகக்கொடுக்கிற தேசமென்றும் சொல்லுகிறபடியினால்,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கர்த்தராகிய ஆண்டவர் சொல்லுகிறார்: என் தேசத்தைக் கொள்ளையிடப்பட்ட வெளியாக்கும்படிக்கு அதை முழு இருதயத்தின் சந்தோஷத்தோடும் கர்வமான மனதோடும் தங்களுக்குச் சுதந்தரமாக நியமித்துக்கொண்ட புறஜாதிகளில் மீதியானவர்களுக்கு விரோதமாகவும் ஏதோம் அனைத்துக்கும் விரோதமாகவும், என் அக்கினியான எரிச்சலினால் பேசினேன் என்று நிச்சயமாய்ச் சொல்லுகிறே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ீ இனிமேல் மனுஷரைப் பட்சிப்பதுமில்லை, இனிமேல் உன் ஜனங்களைச் சாகக்கொடுப்பதுமில்லை என்று கர்த்தராகிய ஆண்டவர் சொல்லுகிறார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ீ இனிமேல் மனுஷரைப் பட்சிப்பதுமில்லை, இனிமேல் உன் ஜனங்களைச் சாகக்கொடுப்பதுமில்லை என்று கர்த்தராகிய ஆண்டவர் சொல்லுகிறார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ான் இனிமேல் புறஜாதிகள் செய்யும் அவமானத்தை உன்னிடத்திலே கேட்கப்பண்ணுவதுமில்லை. நீ ஜனங்களின் நிந்தையை இனிமேல் சுமப்பதுமில்லை; நீ இனிமேல் உன் ஜாதிகளைச் சாகக்கொடுப்பதுமில்லையென்று கர்த்தராகிய ஆண்டவர் உரைக்கிறார் என்று சொல் என்றார்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ான் இனிமேல் புறஜாதிகள் செய்யும் அவமானத்தை உன்னிடத்திலே கேட்கப்பண்ணுவதுமில்லை. நீ ஜனங்களின் நிந்தையை இனிமேல் சுமப்பதுமில்லை; நீ இனிமேல் உன் ஜாதிகளைச் சாகக்கொடுப்பதுமில்லையென்று கர்த்தராகிய ஆண்டவர் உரைக்கிறார் என்று சொல் என்றார்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ின்னும் கர்த்தருடைய வார்த்தை எனக்கு உண்டாகி, அவர்: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மனுபுத்திரனே, இஸ்ரவேல் வம்சத்தார் தங்கள் சுயதேசத்திலே குடியிருக்கையில் அதைத் தங்கள் நடக்கையினாலும் தங்கள் கிரியைகளினாலும் தீட்டுப்படுத்தினார்கள்; அவர்களுடைய நடக்கை என் முகத்துக்கு முன்பாக தூரஸ்திரீயின் தீட்டைப்போல் இருந்தது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மனுபுத்திரனே, இஸ்ரவேல் வம்சத்தார் தங்கள் சுயதேசத்திலே குடியிருக்கையில் அதைத் தங்கள் நடக்கையினாலும் தங்கள் கிரியைகளினாலும் தீட்டுப்படுத்தினார்கள்; அவர்களுடைய நடக்கை என் முகத்துக்கு முன்பாக தூரஸ்திரீயின் தீட்டைப்போல் இருந்தது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மனுபுத்திரனே, இஸ்ரவேல் வம்சத்தார் தங்கள் சுயதேசத்திலே குடியிருக்கையில் அதைத் தங்கள் நடக்கையினாலும் தங்கள் கிரியைகளினாலும் தீட்டுப்படுத்தினார்கள்; அவர்களுடைய நடக்கை என் முகத்துக்கு முன்பாக தூரஸ்திரீயின் தீட்டைப்போல் இருந்தது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ஆகையினால் தேசத்திலே அவர்கள் சிந்தின இரத்தத்தினிமித்தமும், அதை அவர்கள் தங்கள் நரகலான விக்கிரகங்களால் தீட்டுப்படுத்தினதினிமித்தமும் நான் என் உக்கிரத்தை அவர்கள்மேல் ஊற்றி,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ர்களைப் புறஜாதிகளுக்குள்ளே சிதறடித்தேன்; தேசங்களில் தூற்றிப்போடப்பட்டார்கள்; அவர்களுடைய நடக்கையின்படியேயும் அவர்களுடைய கிரியைகளின்படியேயும் அவர்களை நியாயந்தீர்த்தே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கர்த்தராகிய ஆண்டவர் சொல்லுகிறார்: என் தேசத்தைக் கொள்ளையிடப்பட்ட வெளியாக்கும்படிக்கு அதை முழு இருதயத்தின் சந்தோஷத்தோடும் கர்வமான மனதோடும் தங்களுக்குச் சுதந்தரமாக நியமித்துக்கொண்ட புறஜாதிகளில் மீதியானவர்களுக்கு விரோதமாகவும் ஏதோம் அனைத்துக்கும் விரோதமாகவும், என் அக்கினியான எரிச்சலினால் பேசினேன் என்று நிச்சயமாய்ச் சொல்லுகிறே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ர்களைப் புறஜாதிகளுக்குள்ளே சிதறடித்தேன்; தேசங்களில் தூற்றிப்போடப்பட்டார்கள்; அவர்களுடைய நடக்கையின்படியேயும் அவர்களுடைய கிரியைகளின்படியேயும் அவர்களை நியாயந்தீர்த்தே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வர்கள் புறஜாதிகளிடத்தில் போனபேது அந்த ஜனங்கள் இவர்களைக்குறித்து: இவர்கள் கர்த்தருடைய ஜனங்கள், அவருடைய தேசத்திலிருந்து வந்தார்கள் என்று சொன்னதினால், இவர்கள் என் பரிசுத்த நாமத்தைப் பரிசுத்தக்குலைச்சலாக்கினார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வர்கள் புறஜாதிகளிடத்தில் போனபேது அந்த ஜனங்கள் இவர்களைக்குறித்து: இவர்கள் கர்த்தருடைய ஜனங்கள், அவருடைய தேசத்திலிருந்து வந்தார்கள் என்று சொன்னதினால், இவர்கள் என் பரிசுத்த நாமத்தைப் பரிசுத்தக்குலைச்சலாக்கினார்க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ஆனாலும் இஸ்ரவேல் வம்சத்தார் தாங்கள் வந்துசேர்ந்த புறஜாதிகளிடத்திலே பரிசுத்தக்குலைச்சலாக்கின என் பரிசுத்த நாமத்தினிமித்தமாகவே இரங்குகிறே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ஆனாலும் இஸ்ரவேல் வம்சத்தார் தாங்கள் வந்துசேர்ந்த புறஜாதிகளிடத்திலே பரிசுத்தக்குலைச்சலாக்கின என் பரிசுத்த நாமத்தினிமித்தமாகவே இரங்குகிறே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ஆதலால், நீ இஸ்ரவேல் வம்சத்தாரை நோக்கி: கர்த்தராகிய ஆண்டவர் உரைக்கிறது என்னவென்றால், இஸ்ரவேல் வம்சத்தாரே, உங்கள்நிமித்தமல்ல நீங்கள் வந்து சேர்ந்ந புறஜாதிகளிடத்தில் பரிசுத்தக்குலைச்சலாக்கின என் பரிசுத்த நாமத்தினிமித்தமே நான் இப்படிச் செய்கிறே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ஆதலால், நீ இஸ்ரவேல் வம்சத்தாரை நோக்கி: கர்த்தராகிய ஆண்டவர் உரைக்கிறது என்னவென்றால், இஸ்ரவேல் வம்சத்தாரே, உங்கள்நிமித்தமல்ல நீங்கள் வந்து சேர்ந்ந புறஜாதிகளிடத்தில் பரிசுத்தக்குலைச்சலாக்கின என் பரிசுத்த நாமத்தினிமித்தமே நான் இப்படிச் செய்கிறே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ஆதலால், நீ இஸ்ரவேல் வம்சத்தாரை நோக்கி: கர்த்தராகிய ஆண்டவர் உரைக்கிறது என்னவென்றால், இஸ்ரவேல் வம்சத்தாரே, உங்கள்நிமித்தமல்ல நீங்கள் வந்து சேர்ந்ந புறஜாதிகளிடத்தில் பரிசுத்தக்குலைச்சலாக்கின என் பரிசுத்த நாமத்தினிமித்தமே நான் இப்படிச் செய்கிறே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புறஜாதிகளின் நடுவே நீங்கள் பரிசுத்தக்குலைச்சலாக்கினதும் அவர்களுக்குள் உங்களால் பரிசுத்தக்குலைச்சலாக்கப்பட்டதுமான என் மகத்தான நாமத்தை நான் பரிசுத்தம்பண்ணுவேன்; அப்பொழுது புறஜாதிகள் தங்கள் கண்களுக்கு முன்பாக நான் உங்களுக்குள் பரிசுத்தம்பண்ணப்படுகையில், நான் கர்த்தர் என்பதை அறிந்துகொள்வார்கள் என்று கர்த்தராகிய ஆண்டவர் சொல்லுகிறார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புறஜாதிகளின் நடுவே நீங்கள் பரிசுத்தக்குலைச்சலாக்கினதும் அவர்களுக்குள் உங்களால் பரிசுத்தக்குலைச்சலாக்கப்பட்டதுமான என் மகத்தான நாமத்தை நான் பரிசுத்தம்பண்ணுவேன்; அப்பொழுது புறஜாதிகள் தங்கள் கண்களுக்கு முன்பாக நான் உங்களுக்குள் பரிசுத்தம்பண்ணப்படுகையில், நான் கர்த்தர் என்பதை அறிந்துகொள்வார்கள் என்று கர்த்தராகிய ஆண்டவர் சொல்லுகிறா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ஆகையால், நீ இஸ்ரவேல் தேசத்தைக்குறித்துத் தீர்க்கதரிசனம் உரைத்து, மலைகளுக்கும், மேடுகளுக்கும், ஆறுகளுக்கும், பள்ளத்தாக்குகளுக்கும் சொல்லவேண்டியது என்னவென்றால்: கர்த்தராகிய ஆண்டவர் உரைக்கிறார், இதோ, நீங்கள் புறஜாதிகள் செய்யும் அவமானத்தைச் சுமந்தபடியினால் நான் என் எரிச்சலினாலும் என் உக்கிரத்தினாலும் பேசினேன்;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நான் உங்களைப் புறஜாதிகளிடத்திலிருந்து அழைத்து உங்களைச் சகல தேசங்களிலுமிருந்து சேர்த்து, உங்கள் சுயதேசத்திற்கு உங்களைக் கொண்டுவருவே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ப்பொழுது நான் உங்கள்மேல் சுத்தமான ஜலம் தெளிப்பேன்; நான் உங்களுடைய எல்லா அசுத்தங்களையும் உங்களுடைய எல்லா நரகலான விக்கிரகங்களையும் நீக்கி உங்களைச் சுத்தமாக்குவேன், நீங்கள் சுத்தமாவீர்கள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ப்பொழுது நான் உங்கள்மேல் சுத்தமான ஜலம் தெளிப்பேன்; நான் உங்களுடைய எல்லா அசுத்தங்களையும் உங்களுடைய எல்லா நரகலான விக்கிரகங்களையும் நீக்கி உங்களைச் சுத்தமாக்குவேன், நீங்கள் சுத்தமாவீர்கள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உங்களுக்கு நவமான இருதயத்தைக் கொடுத்து, உங்கள் உள்ளத்திலே புதிதான ஆவியைக் கட்டளையிட்டு, கல்லான இருதயத்தை உங்கள் மாம்சத்திலிருந்து எடுத்துப்போட்டு சதையான இருதயத்தை உங்களுக்குக் கொடுப்பே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உங்களுக்கு நவமான இருதயத்தைக் கொடுத்து, உங்கள் உள்ளத்திலே புதிதான ஆவியைக் கட்டளையிட்டு, கல்லான இருதயத்தை உங்கள் மாம்சத்திலிருந்து எடுத்துப்போட்டு சதையான இருதயத்தை உங்களுக்குக் கொடுப்பே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உங்கள் உள்ளத்திலே என் ஆவியை வைத்து, உங்களை என் கட்டளைகளில் நடக்கவும் என் நியாயங்களைக் கைக்கொள்ளவும் அவைகளின்படி செய்யவும்பண்ணுவே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உங்கள் உள்ளத்திலே என் ஆவியை வைத்து, உங்களை என் கட்டளைகளில் நடக்கவும் என் நியாயங்களைக் கைக்கொள்ளவும் அவைகளின்படி செய்யவும்பண்ணுவே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உங்கள் பிதாக்களுக்கு நான் கொடுத்த தேசத்திலே நீங்கள் குடியிருப்பீர்கள்; நீங்கள் என் ஜனமாயிருப்பீர்கள், நான் உங்கள் தேவனாயிருந்து,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உங்கள் அசுத்தங்களையெல்லாம் நீக்கி, உங்களை இரட்சித்து உங்கள்மேல் பஞ்சத்தைக் கட்டளையிடாமல், கோதுமையை வரவழைத்து, அதைப்பெருகப்பண்ணி,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உங்கள் அசுத்தங்களையெல்லாம் நீக்கி, உங்களை இரட்சித்து உங்கள்மேல் பஞ்சத்தைக் கட்டளையிடாமல், கோதுமையை வரவழைத்து, அதைப்பெருகப்பண்ணி,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ஆகையால், நீ இஸ்ரவேல் தேசத்தைக்குறித்துத் தீர்க்கதரிசனம் உரைத்து, மலைகளுக்கும், மேடுகளுக்கும், ஆறுகளுக்கும், பள்ளத்தாக்குகளுக்கும் சொல்லவேண்டியது என்னவென்றால்: கர்த்தராகிய ஆண்டவர் உரைக்கிறார், இதோ, நீங்கள் புறஜாதிகள் செய்யும் அவமானத்தைச் சுமந்தபடியினால் நான் என் எரிச்சலினாலும் என் உக்கிரத்தினாலும் பேசினேன்;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நீங்கள் இனிமேல் ஜாதிகளுக்குளே பஞ்சத்தினாலுண்டாகும் நிந்தையை அடையாதபடிக்கு, விருட்சத்தின் கனிகளையும் வயலின் பலன்களையும் பெருகப்பண்ணுவேன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நீங்கள் இனிமேல் ஜாதிகளுக்குளே பஞ்சத்தினாலுண்டாகும் நிந்தையை அடையாதபடிக்கு, விருட்சத்தின் கனிகளையும் வயலின் பலன்களையும் பெருகப்பண்ணுவேன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ப்பொழுது நீங்கள் உங்கள் பொல்லாத மார்க்கங்களையும் உங்கள் தகாத கிரியைகளையும் நினைத்து, உங்கள் அக்கிரமங்களினிமித்தமும் உங்கள் அருவருப்புகளினிமித்தமும் உங்களையே அரோசிப்பீர்கள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ப்பொழுது நீங்கள் உங்கள் பொல்லாத மார்க்கங்களையும் உங்கள் தகாத கிரியைகளையும் நினைத்து, உங்கள் அக்கிரமங்களினிமித்தமும் உங்கள் அருவருப்புகளினிமித்தமும் உங்களையே அரோசிப்பீர்கள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நான் இப்படிச் செய்வது உங்கள் நிமித்தமாக அல்லவென்று கர்த்தராகிய ஆண்டவர் சொல்லுகிறார், இது உங்களுக்கு அறியப்பட்டிருக்கக்கடவது; இஸ்ரவேல் வம்சத்தாரே உங்கள் வழிகளினிமித்தம் வெட்கி நாணுங்கள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நான் இப்படிச் செய்வது உங்கள் நிமித்தமாக அல்லவென்று கர்த்தராகிய ஆண்டவர் சொல்லுகிறார், இது உங்களுக்கு அறியப்பட்டிருக்கக்கடவது; இஸ்ரவேல் வம்சத்தாரே உங்கள் வழிகளினிமித்தம் வெட்கி நாணுங்கள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கர்த்தராகிய ஆண்டவர் சொல்லுகிறது என்னவென்றால்: நான் உங்கள் அக்கிரமங்களையெல்லாம் நீக்கி, உங்களைச் சுத்தமாக்கும் காலத்திலே பட்டணங்களில் குடியேற்றுவிப்பேன்; அவாந்தரமான ஸ்தலங்களும் கட்டப்படும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கர்த்தராகிய ஆண்டவர் சொல்லுகிறது என்னவென்றால்: நான் உங்கள் அக்கிரமங்களையெல்லாம் நீக்கி, உங்களைச் சுத்தமாக்கும் காலத்திலே பட்டணங்களில் குடியேற்றுவிப்பேன்; அவாந்தரமான ஸ்தலங்களும் கட்டப்படும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பாழாக்கப்பட்ட தேசம் கடந்துபோகிற யாவருடைய பார்வைக்கும் பாழாய்க்கிடந்ததற்குப் பதிலாக பயிரிடப்படும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பாழாக்கப்பட்ட தேசம் கடந்துபோகிற யாவருடைய பார்வைக்கும் பாழாய்க்கிடந்ததற்குப் பதிலாக பயிரிடப்படும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ஆதலால், கர்த்தராகிய ஆண்டவராயிருக்கிற நான் என் கரத்தை உயர்த்துவேன், உங்களைச் சுற்றிலுமிருக்கிற புறஜாதிகள் தங்களுடைய அவமானத்தை நிச்சயமாய்ச் சுமப்பார்கள் என்று சொல்லுகிறேன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பாழாய்க்கிடந்த இத்தேசம், ஏதேன் தோட்டத்தைப்போலாயிற்றென்றும், அவாந்தரமும் பாழும் நிர்மூலமுமாயிருந்த பட்டணங்கள் அரணிப்பானவைகளும் குடியேற்றப்பட்டவைகளுமாயிருக்கிறது என்றும் சொல்லுவார்கள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பாழாய்க்கிடந்த இத்தேசம், ஏதேன் தோட்டத்தைப்போலாயிற்றென்றும், அவாந்தரமும் பாழும் நிர்மூலமுமாயிருந்த பட்டணங்கள் அரணிப்பானவைகளும் குடியேற்றப்பட்டவைகளுமாயிருக்கிறது என்றும் சொல்லுவார்கள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கர்த்தராகிய நான் நிர்மூலமானவைகளைக் கட்டுகிறேன் என்றும், பாழானதைப் பயிர்நிலமாக்குகிறேன் என்றும், அப்பொழுது உங்களைச் சுற்றிலுமுள்ள மீதியான ஜாதிகள் அறிந்துகொள்வார்கள்; கர்த்தராகிய நான் இதைச் சொன்னேன், இதைச் செய்வேன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கர்த்தராகிய நான் நிர்மூலமானவைகளைக் கட்டுகிறேன் என்றும், பாழானதைப் பயிர்நிலமாக்குகிறேன் என்றும், அப்பொழுது உங்களைச் சுற்றிலுமுள்ள மீதியான ஜாதிகள் அறிந்துகொள்வார்கள்; கர்த்தராகிய நான் இதைச் சொன்னேன், இதைச் செய்வேன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கர்த்தராகிய ஆண்டவர் சொல்லுகிறது என்னவென்றால்: இஸ்ரவேல் வம்சத்தாருக்காக நான் இதை அநுக்கிரகஞ்செய்யும்படி அவர்கள் என்னிடத்தில் விண்ணப்பம் பண்ணவேண்டும்; மந்தை பெருகுகிறதுபோல் அவர்களில் மனிதரைப் பெருகப்பண்ணுவேன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கர்த்தராகிய ஆண்டவர் சொல்லுகிறது என்னவென்றால்: இஸ்ரவேல் வம்சத்தாருக்காக நான் இதை அநுக்கிரகஞ்செய்யும்படி அவர்கள் என்னிடத்தில் விண்ணப்பம் பண்ணவேண்டும்; மந்தை பெருகுகிறதுபோல் அவர்களில் மனிதரைப் பெருகப்பண்ணுவேன்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பண்டிகை காலங்களில் எருசலேமிலே பரிசுத்தம்பண்ணப்பட்டு வருகிற மந்தைகள் எப்படித் திரளாயிருக்கிறதோ, அப்படியே அவாந்தரமாயிருந்த பட்டணங்கள் மனுஷரின் மந்தையால் நிரம்பியிருக்கும்; அதினால் நான் கர்த்தர் என்பதை அறிந்துகொள்வார்கள் என்று சொல் என்றார்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பண்டிகை காலங்களில் எருசலேமிலே பரிசுத்தம்பண்ணப்பட்டு வருகிற மந்தைகள் எப்படித் திரளாயிருக்கிறதோ, அப்படியே அவாந்தரமாயிருந்த பட்டணங்கள் மனுஷரின் மந்தையால் நிரம்பியிருக்கும்; அதினால் நான் கர்த்தர் என்பதை அறிந்துகொள்வார்கள் என்று சொல் என்றார்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மனுபுத்திரனே, நீ இஸ்ரவேல் மலைகளை நோக்கித் தீர்க்கதரிசனம் உரைத்து, சொல்லவேண்டியது என்னவென்றால்: இஸ்ரவேல் மலைகளே, கர்த்தருடைய வார்த்தையைக் கேளுங்கள்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மனுபுத்திரனே, நீ இஸ்ரவேல் மலைகளை நோக்கித் தீர்க்கதரிசனம் உரைத்து, சொல்லவேண்டியது என்னவென்றால்: இஸ்ரவேல் மலைகளே, கர்த்தருடைய வார்த்தையைக் கேளுங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ஆதலால், கர்த்தராகிய ஆண்டவராயிருக்கிற நான் என் கரத்தை உயர்த்துவேன், உங்களைச் சுற்றிலுமிருக்கிற புறஜாதிகள் தங்களுடைய அவமானத்தை நிச்சயமாய்ச் சுமப்பார்கள் என்று சொல்லுகிறேன்.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ர்த்தராகிய ஆண்டவர் உரைக்கிறார்; பகைஞன் உங்களைக்குறித்து ஆ, ஆ, நித்திய மேடுகள் எங்கள் வசமாயிற்று என்று சொல்லுகிறபடியினால்,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ர்த்தராகிய ஆண்டவர் உரைக்கிறார்; பகைஞன் உங்களைக்குறித்து ஆ, ஆ, நித்திய மேடுகள் எங்கள் வசமாயிற்று என்று சொல்லுகிறபடியினால்,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ீ தீர்க்கதரிசனம் உரைத்துச்சொல்லவேண்டியது என்னவென்றால்: கர்த்தராகிய ஆண்டவர் உரைக்கிறார், நீங்கள் புறஜாதிகளில் மீதியானவர்களுக்குச் சுதந்தரமாயிருக்கும்படி அவர்கள் உங்களைப் பாழாக்கி, உங்களைச் சுற்றிலுமிருந்து விழுங்கினபடியினாலும், நீங்கள் வாயாடிகளுக்குப்பேச்சும் ஜனங்களுக்கு அவதூறுமானவர்களானபடியினாலும்,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ீ தீர்க்கதரிசனம் உரைத்துச்சொல்லவேண்டியது என்னவென்றால்: கர்த்தராகிய ஆண்டவர் உரைக்கிறார், நீங்கள் புறஜாதிகளில் மீதியானவர்களுக்குச் சுதந்தரமாயிருக்கும்படி அவர்கள் உங்களைப் பாழாக்கி, உங்களைச் சுற்றிலுமிருந்து விழுங்கினபடியினாலும், நீங்கள் வாயாடிகளுக்குப்பேச்சும் ஜனங்களுக்கு அவதூறுமானவர்களானபடியினாலும்,]]></a:t>
            </a:r>
          </a:p>
        </p:txBody>
      </p:sp>
    </p:spTree>
  </p:cSld>
</p:notes>
</file>

<file path=ppt/notesSlides/notesSlide7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ீ தீர்க்கதரிசனம் உரைத்துச்சொல்லவேண்டியது என்னவென்றால்: கர்த்தராகிய ஆண்டவர் உரைக்கிறார், நீங்கள் புறஜாதிகளில் மீதியானவர்களுக்குச் சுதந்தரமாயிருக்கும்படி அவர்கள் உங்களைப் பாழாக்கி, உங்களைச் சுற்றிலுமிருந்து விழுங்கினபடியினாலும், நீங்கள் வாயாடிகளுக்குப்பேச்சும் ஜனங்களுக்கு அவதூறுமானவர்களானபடியினாலும்,]]></a:t>
            </a:r>
          </a:p>
        </p:txBody>
      </p:sp>
    </p:spTree>
  </p:cSld>
</p:notes>
</file>

<file path=ppt/notesSlides/notesSlide7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ஸ்ரவேல் மலைகளே நீங்கள் கர்த்தராகிய ஆண்டவருடைய வார்த்தையைக் கேளுங்கள்; மலைகளுக்கும் ஆடுகளுக்கும், ஆறுகளுக்கும், பள்ளத்தாக்குகளுக்கும், பாழாக்கப்பட்ட அவாந்தர இடங்களுக்கும் வெறுமையாய் விடப்பட்ட பட்டணங்களுக்கும் கர்த்தராகிய ஆண்டவர் சொல்லுகிறார்: உங்களைச் சுற்றிலும் மீதியான புறஜாதிகளுக்கு நீங்கள் கொள்ளையும் பரியாசமுமாய்ப் போனபடியினால்,]]></a:t>
            </a:r>
          </a:p>
        </p:txBody>
      </p:sp>
    </p:spTree>
  </p:cSld>
</p:notes>
</file>

<file path=ppt/notesSlides/notesSlide7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ஸ்ரவேல் மலைகளே நீங்கள் கர்த்தராகிய ஆண்டவருடைய வார்த்தையைக் கேளுங்கள்; மலைகளுக்கும் ஆடுகளுக்கும், ஆறுகளுக்கும், பள்ளத்தாக்குகளுக்கும், பாழாக்கப்பட்ட அவாந்தர இடங்களுக்கும் வெறுமையாய் விடப்பட்ட பட்டணங்களுக்கும் கர்த்தராகிய ஆண்டவர் சொல்லுகிறார்: உங்களைச் சுற்றிலும் மீதியான புறஜாதிகளுக்கு நீங்கள் கொள்ளையும் பரியாசமுமாய்ப் போனபடியினால்,]]></a:t>
            </a:r>
          </a:p>
        </p:txBody>
      </p:sp>
    </p:spTree>
  </p:cSld>
</p:notes>
</file>

<file path=ppt/notesSlides/notesSlide7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ஸ்ரவேல் மலைகளே நீங்கள் கர்த்தராகிய ஆண்டவருடைய வார்த்தையைக் கேளுங்கள்; மலைகளுக்கும் ஆடுகளுக்கும், ஆறுகளுக்கும், பள்ளத்தாக்குகளுக்கும், பாழாக்கப்பட்ட அவாந்தர இடங்களுக்கும் வெறுமையாய் விடப்பட்ட பட்டணங்களுக்கும் கர்த்தராகிய ஆண்டவர் சொல்லுகிறார்: உங்களைச் சுற்றிலும் மீதியான புறஜாதிகளுக்கு நீங்கள் கொள்ளையும் பரியாசமுமாய்ப் போனபடியினால்,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ஸ்ரவேல் மலைகளே, நீங்கள் உங்கள் கொப்புகளை விட்டு, என் ஜனமாகிய இஸ்ரவேலுக்கு உங்கள் கனிகளைக் கொடுப்பீர்கள்; அவர்கள் சமீபமாய் வந்துவிட்ட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ஸ்ரவேல் மலைகளே, நீங்கள் உங்கள் கொப்புகளை விட்டு, என் ஜனமாகிய இஸ்ரவேலுக்கு உங்கள் கனிகளைக் கொடுப்பீர்கள்; அவர்கள் சமீபமாய் வந்துவிட்ட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066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4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5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6.xml"/>
</Relationships>

</file>

<file path=ppt/slides/_rels/slide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કારણ કે જુઓ, હું તમારા પક્ષમાં છું, હું તમારી તરફ ફરીશ, ને તમારામાં ખેડાણ તથા વાવેતર થશે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હું તમારા પર પુષ્કળ માણસોને વસાવીશ, ઇસ્રાએલના આખા વંશને હું વસાવીશ; શહેરોમાં ફરી વસ્તી થશે અ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ખંડિયેરો ફરી બંધા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માત્ર લોકોની વસતી જ નહિ, પણ તમારા ઢોરઢાંખર પણ અતિ ઘણાં વધારીશ. હે ઇસ્રાએલના પર્વતો ફરીથી તમ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ઘરોથી ઢંકાઇ જશો. મેં અગાઉ તમારે માટે જે કર્યું છે તેથી વિશેષ હું તમારે માટે કરીશ. ત્યારે તમે જાણશ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ે હું યહોવા છ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હું મારી પ્રજાને ફરીથી તમારા પર ચલાવીશ અને તેઓ ઇસ્રાએલના પર્વતો પર વાસો કરશે અને કબજો જમાવ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અને હવે પછી કદી તમે તેમના સંતાનોને હરી લેશો નહિ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યહોવા મારા માલિક કહે છે: “બીજી પ્રજાઓ તારી હાંસી કરતા કહેતી હતી કે,’ ઇસ્રાએલ એવો દેશ છે જ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ોતાના માણસોને ભરખી જાય છે અને પ્રજાને નિ:સંતાન બનાવ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યહોવા મારા માલિક કહે છે, “મારો કોપ અન્ય પ્રજાઓની અને મુખ્યત્વે અદોમની વિરુદ્ધ સળગી ઊઠયો છે: કારણ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તો હવે પછી તું કદી માણસોને ભરખીશ નહિ અને તારા લોકોનાં સંતાનોને હરી લઇશ નહિ,” આ યહોવા માર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ાલિકના વચન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“હવે પછી તારે કદી બીજા લોકોના મહેણાં સાંભળવાનો કે વિદેશીઓની નિંદા સહેવાનો વખત નહિ આવે. તું તાર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્રજાને ફરીથી કદીયે ઠોકર ખવડાવશે નહિ.” આ યહોવા મારા માલિકના વચન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ફરીથી યહોવાની વાણી મને આ પ્રમાણે સંભાળાઇ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“હે મનુષ્યના પુત્ર, જ્યારે ઇસ્રાએલીઓ પોતાની ભૂમિમાં વસતાં હતાં ત્યારે તેમણે તેને પોતાના વર્તાવ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અને દુષ્કૃત્યોથી અશુદ્ધ કરી હતી. મારી સામે તેઓ રજસ્વલા સ્ત્રીની જેમ ચાલતાં હતાં. મારે મન તેમન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વર્તાવ ગંદો અને ધૃણાજનક હત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તેમણે આ ભૂમિને ખૂનથી અને મૂર્તિપૂજાથી પ્રદુષિત કરી હતી. તેથી મારો રોષ તેઓ પર સળગી ઊઠયો હત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મેં તેમને બીજી પ્રજાઓમાં વેરવિખેર કરી નાખ્યા અને વિદેશોમાં રઝળતા કરી દીધા. તેમના કૃત્યો અ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ે તેઓએ હર્ષાવેશમાં આવીને તિરસ્કારપૂર્વક ઇસ્રાએલના પ્રદેશોનો કબજો લઇને તેને લૂંટી લીધો છે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વર્તાવ જેને લાયક હતા તે જ સજા મેં તેમને કર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પણ જ્યારે તેઓ જે જે પ્રજાઓમાં ગયા તેમની વચ્ચે તેમણે મારા પવિત્ર નામને બટ્ટો લગાડ્યો. લોકો તેમ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વિષે એવું કહેવા લાગ્યા કે, ‘આ યહોવાના લોકો છે, અને એમને યહોવાના દેશમાંથી નીકળવું પડ્યું છે.’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“હું મારા પવિત્ર નામની ચિંતા કરું છું, કારણ કે મારા લોકોએ સમસ્ત જગતમાં મારા નામને તેઓ જ્યાં જયા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ગયા છે ત્યાં ત્યાં બટ્ટો લગાડ્યો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એટલે તું ઇસ્રાએલીઓને કહે કે, આ યહોવા મારા માલિકના વચન છે: ‘હે ઇસ્રાએલીઓ, હું આ જે કહું છું ત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મારે માટે નથી કરતો પણ મારા પવિત્ર નામને માટે કરું છું, અને તમે જે વિદેશોમાં ગયા હતા તેમની વચ્ચ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બદનામી કરી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તમારે લીધે કલંકિત થયેલા મારા નામની પવિત્રતા હું એ પ્રજાઓમાં સિધ્દ કરી બતાવીશ, અને જ્યારે હુ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ેમની આગળ તમારી મારફતે મારી પવિત્રતા સિધ્દ કરીશ ત્યારે લોકોને ખાતરી થશે કે હું યહોવા છું.”‘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“તેથી તું પ્રબોધ કર અને ઇસ્રાએલના ડુંગરોને અને પર્વતોને, ખીણોને અને કોતરોને કહે કે ‘યહોવા માર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દેવ કહે છે, “હું તમને બધાને પરદેશોમાંથી બહાર કાઢી એકત્ર કરીને તમારી પોતાની ભૂમિમાં પાછા લાવીશ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હું તમારા પર શુદ્ધ જળનો છંટકાવ કરીને તમને મૂર્તિપૂજાના પાપથી અને તમારી બધી અશુદ્ધિઓથી મુક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રીશ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દેવ કહે છે, “હું તમને નવું હૃદય આપીશ, અને તમારામાં હું નવો આત્મા મૂકીશ. હું તમારું પથ્થર સમા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ાપી હૃદય દૂર કરીશ અને તમને નવું પ્રેમાળ હૃદય આપીશ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હું તમારામાં મારા પોતાના આત્માનો સંચાર કરીશ, તમે મારા નિયમો પ્રમાણે ચાલો, ને નિષ્ઠાપૂર્વક માર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આજ્ઞાઓનું પાલન કરોતો એમ કરીશ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તમારા પૂર્વજોને આપેલા ઇસ્રાએલના દેશમાં તમે વસશો. તમે મારી પ્રજા થશો અને હું તમારો દેવ થઇશ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દેવ કહે છે, “હું તમને બધી અશુદ્ધિઓથી બચાવીશ. હું અનાજને આજ્ઞા કરીશ અને તેની વૃદ્ધિ કરીશ, તમાર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્યાં દુકાળ કદી પડવા દઇશ નહિ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ાલિક કહે છે: તમે આજુબાજુની પ્રજાઓના મહેણાં સહન કર્યા છે. તેથી હું કોપાયમાન થયો છું.”‘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હું વૃક્ષોના ફળ અને ખેતીની પેદાશમાં મબલખ વધારો કરીશ તેથી લોકોમાં તમારે કદી દુકાળનું મહેણુ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ાંભળવાનું રહેશે નહ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ત્યારે તમે તમારાં ભૂતકાળના પાપ યાદ કરશો અને તમારા દુષ્કમોર્ને લીધે દુ:ખી થશો અને પોતાની જાતન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િરસ્કાર કરશ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યહોવા મારા માલિક કહે છે, “પણ હંમેશા યાદ રાખો; આ હું તમારે માટે કરતો નથી એની ખાતરી રાખજો, હ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ઇસ્રાએલીઓ, આને તમે તમારા દુષ્કમોર્થી થતી અપકીતિર્ ને બેઆબરૂ સમજો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યહોવા મારા માલિકનું આ વચન છે: “જ્યારે હું તમને તમારા પાપોથી શુદ્ધ કરીશ ત્યારે હું તમને ફરીથ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ઇસ્રાએલમાં તમારા ઘરે પાછા લાવીશ અને ઉજ્જડ થયેલા નગરોને ફરીથી બાંધીશ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તમારા બંદીવાસ દરમ્યાન જે ભૂમિ વરસો સુધી વેરાન પડી હતી અને તેની પાસેથી પસાર થનારા સર્વ તમાર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દેશને ખંડિયેર જોઇને નવાઇ પામતા હતા તે ભૂમિ ફરીથી ખેડાતી થ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યહોવા મારા માલિક કહે છે, “તેથી મેં પ્રતિજ્ઞા લીધી છે કે તમારી આસપાસની પ્રજાઓએ પોતે મહેણાંટોણા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જ્યારે હું તમને પાછા ‘લાવીશ ત્યારે તેઓ કહેશે, દેવથી તજાયેલી આ ભૂમિ હવે એદનવાડી સમાન થઇ ગઇ છે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ખંડિયેર જેવા નગરોની આસપાસ કોટ બાંધવામાં આવ્યા છે અને તેમાં ઘણા લોકો વસે છે!”‘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દેવ કહે છે, “ત્યારે આજુબાજુની બચી ગયેલી પ્રજાઓ જાણશે કે હું યહોવા છું અને મેં ખંડિયેર નગરોને ફર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બાંધ્યા છે અને ખેતરોમાં પાક ઉગાડ્યો છે. હું યહોવા તે કહું છું અને હું આ પ્રમાણે કરીશ.”‘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યહોવા મારા માલિક કહે છે: “ઇસ્રાએલીઓની વિનંતી હું સાંભળીશ. હજી હું તેઓ માટે એટલું કરવા તૈયાર છુ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ે હું એમની ઘેટાંની જેમ વંશવૃદ્ધિ કરીશ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યરૂશાલેમમાં પવિત્ર ઉજવણીને દિવસે બલિદાનના ઘેટાંનાં ટોળા ઊભરાય છે, તેવી જ રીતે આ નાશ થઇ ગયેલ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નગરોમાં માણસોના ટોળા ઊભરાશે; અને ત્યારે લોકોને ખાતરી થશે કે હું યહોવા છું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યહોવાએ કહ્યું, “હે મનુષ્યના પુત્ર, તું ઇસ્રાએલના પર્વતોને મારા વચન સંભળાવ, તેમને કહે; હ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ઇસ્રાએલના પર્વતો યહોવાની વાણી સાંભળો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વેઠવા પડશે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આ યહોવા મારા માલિક કહે છે; ‘દુશ્મન તમારે વિષે વાત કરે છે અને કહ્યું, આહા! હવે આ પ્રાચી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ઉચ્ચસ્થાનોઅમારા તાબામાં આવ્યા છે!’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“એમને તું એમ કહે કે, આ યહોવા મારા માલિકના વચન છે, ‘હે ઇસ્રાએલના પર્વતો, બીજી પ્રજાઓએ તમારો કબજ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લીધો, અને તમને વેરાન બનાવી દીધા અને તમને બધી બાજુએથી તમને કચડી નાખ્યા એટલે તમે તો કુથલીનો વિષય બન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ગયા છો અને લોકો તમારા વિષે ખરાબ વાતો કરે છે.”‘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માટે, હે ઇસ્રાએલના પર્વતો, મારાં વચનો સાંભળો, યહોવા મારા માલિકે, પર્વતોને અને કોતરોને અને ખીણોને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થા આસપાસની બીજી પ્રજાઓની લૂંટ અને હાંસીનો ભોગ બનેલા વેરાન ખંડિયેરોને અને ઉજ્જડ શહેરોને જે કહ્યું છ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ે સાંભળો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“પરંતુ, હે ઇસ્રાએલના પર્વતો, તમારાં વૃક્ષોને શાખાઓ ફૂટશે અને ટૂંક સમયમાં પાછા ફરનાર મારા લોક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ાટે ફળો બેસ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2026-06-03T12:38:53Z</dcterms:created>
  <dcterms:modified xsi:type="dcterms:W3CDTF">2026-06-03T12:38:53Z</dcterms:modified>
  <dc:title>எசேக்கியேல் : 36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